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7"/>
  </p:notesMasterIdLst>
  <p:sldIdLst>
    <p:sldId id="2147472462" r:id="rId3"/>
    <p:sldId id="275" r:id="rId4"/>
    <p:sldId id="278" r:id="rId5"/>
    <p:sldId id="365" r:id="rId6"/>
    <p:sldId id="344" r:id="rId7"/>
    <p:sldId id="345" r:id="rId8"/>
    <p:sldId id="348" r:id="rId9"/>
    <p:sldId id="2147472430" r:id="rId10"/>
    <p:sldId id="350" r:id="rId11"/>
    <p:sldId id="2147472436" r:id="rId12"/>
    <p:sldId id="2147472435" r:id="rId13"/>
    <p:sldId id="711" r:id="rId14"/>
    <p:sldId id="708" r:id="rId15"/>
    <p:sldId id="2147472459" r:id="rId1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8220"/>
    <a:srgbClr val="269D99"/>
    <a:srgbClr val="712982"/>
    <a:srgbClr val="02485E"/>
    <a:srgbClr val="ED1941"/>
    <a:srgbClr val="0E495E"/>
    <a:srgbClr val="003282"/>
    <a:srgbClr val="ED133C"/>
    <a:srgbClr val="DCEFFF"/>
    <a:srgbClr val="0078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jl, gemiddeld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ijl, licht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56" autoAdjust="0"/>
    <p:restoredTop sz="93584" autoAdjust="0"/>
  </p:normalViewPr>
  <p:slideViewPr>
    <p:cSldViewPr snapToGrid="0" showGuides="1">
      <p:cViewPr varScale="1">
        <p:scale>
          <a:sx n="34" d="100"/>
          <a:sy n="34" d="100"/>
        </p:scale>
        <p:origin x="420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jvo103\Downloads\UWV_Grafieken_v3.xlsm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2982933780961509"/>
          <c:y val="1.591319891065781E-2"/>
          <c:w val="0.74761773043512258"/>
          <c:h val="0.9555830381930443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'04b Staaf D 1col'!$S$3</c:f>
              <c:strCache>
                <c:ptCount val="1"/>
                <c:pt idx="0">
                  <c:v>Groei</c:v>
                </c:pt>
              </c:strCache>
            </c:strRef>
          </c:tx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27A-474F-9407-1CECDA32ADD7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27A-474F-9407-1CECDA32ADD7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27A-474F-9407-1CECDA32ADD7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327A-474F-9407-1CECDA32ADD7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327A-474F-9407-1CECDA32ADD7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327A-474F-9407-1CECDA32ADD7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327A-474F-9407-1CECDA32ADD7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327A-474F-9407-1CECDA32ADD7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327A-474F-9407-1CECDA32ADD7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327A-474F-9407-1CECDA32ADD7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327A-474F-9407-1CECDA32ADD7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327A-474F-9407-1CECDA32ADD7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C-327A-474F-9407-1CECDA32ADD7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327A-474F-9407-1CECDA32ADD7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E-327A-474F-9407-1CECDA32ADD7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327A-474F-9407-1CECDA32ADD7}"/>
              </c:ext>
            </c:extLst>
          </c:dPt>
          <c:dPt>
            <c:idx val="1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0-327A-474F-9407-1CECDA32ADD7}"/>
              </c:ext>
            </c:extLst>
          </c:dPt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1-327A-474F-9407-1CECDA32ADD7}"/>
              </c:ext>
            </c:extLst>
          </c:dPt>
          <c:dLbls>
            <c:delete val="1"/>
          </c:dLbls>
          <c:cat>
            <c:strRef>
              <c:f>'04b Staaf D 1col'!$R$4:$R$9</c:f>
              <c:strCache>
                <c:ptCount val="6"/>
                <c:pt idx="0">
                  <c:v>Zuidoost-Brabant</c:v>
                </c:pt>
                <c:pt idx="1">
                  <c:v>Flevoland</c:v>
                </c:pt>
                <c:pt idx="2">
                  <c:v>Helmond-De Peel</c:v>
                </c:pt>
                <c:pt idx="3">
                  <c:v>Midden-Limburg</c:v>
                </c:pt>
                <c:pt idx="4">
                  <c:v>Noord-Limburg</c:v>
                </c:pt>
                <c:pt idx="5">
                  <c:v>Zuid-Limburg</c:v>
                </c:pt>
              </c:strCache>
            </c:strRef>
          </c:cat>
          <c:val>
            <c:numRef>
              <c:f>'04b Staaf D 1col'!$S$4:$S$9</c:f>
              <c:numCache>
                <c:formatCode>0%</c:formatCode>
                <c:ptCount val="6"/>
                <c:pt idx="0">
                  <c:v>1.8461690036276623E-2</c:v>
                </c:pt>
                <c:pt idx="1">
                  <c:v>5.1860950116522364E-3</c:v>
                </c:pt>
                <c:pt idx="2">
                  <c:v>4.530300651832686E-3</c:v>
                </c:pt>
                <c:pt idx="3">
                  <c:v>-1.1617218313206168E-2</c:v>
                </c:pt>
                <c:pt idx="4">
                  <c:v>-1.2566831980582616E-2</c:v>
                </c:pt>
                <c:pt idx="5">
                  <c:v>-3.2564000959870998E-2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327A-474F-9407-1CECDA32ADD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5"/>
        <c:axId val="1326867240"/>
        <c:axId val="1326865600"/>
      </c:barChart>
      <c:catAx>
        <c:axId val="1326867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326865600"/>
        <c:crosses val="autoZero"/>
        <c:auto val="1"/>
        <c:lblAlgn val="ctr"/>
        <c:lblOffset val="100"/>
        <c:noMultiLvlLbl val="0"/>
      </c:catAx>
      <c:valAx>
        <c:axId val="132686560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326867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44F23B-E91F-4445-92B3-AA02CADD2479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64B7B06F-71ED-4FB0-AF60-4F7B26E54461}">
      <dgm:prSet phldrT="[Tekst]"/>
      <dgm:spPr/>
      <dgm:t>
        <a:bodyPr/>
        <a:lstStyle/>
        <a:p>
          <a:r>
            <a:rPr lang="nl-NL" dirty="0"/>
            <a:t>Extra inzetten op behoud (76%)</a:t>
          </a:r>
        </a:p>
      </dgm:t>
    </dgm:pt>
    <dgm:pt modelId="{CC780BAC-9203-4B33-A8C2-7C11B4DCC6FA}" type="parTrans" cxnId="{E4E47A0A-E98A-463E-BB4E-E6B1852DF119}">
      <dgm:prSet/>
      <dgm:spPr/>
      <dgm:t>
        <a:bodyPr/>
        <a:lstStyle/>
        <a:p>
          <a:endParaRPr lang="nl-NL"/>
        </a:p>
      </dgm:t>
    </dgm:pt>
    <dgm:pt modelId="{F096DE21-B33B-4DB7-847E-0C11A869A4BE}" type="sibTrans" cxnId="{E4E47A0A-E98A-463E-BB4E-E6B1852DF119}">
      <dgm:prSet/>
      <dgm:spPr/>
      <dgm:t>
        <a:bodyPr/>
        <a:lstStyle/>
        <a:p>
          <a:endParaRPr lang="nl-NL"/>
        </a:p>
      </dgm:t>
    </dgm:pt>
    <dgm:pt modelId="{4C4A15FD-4ED6-4BD1-A0B4-36A054A19F23}">
      <dgm:prSet phldrT="[Tekst]"/>
      <dgm:spPr/>
      <dgm:t>
        <a:bodyPr/>
        <a:lstStyle/>
        <a:p>
          <a:r>
            <a:rPr lang="nl-NL" dirty="0"/>
            <a:t>Anders werven (69%) </a:t>
          </a:r>
        </a:p>
      </dgm:t>
    </dgm:pt>
    <dgm:pt modelId="{BBE69D57-17E2-430B-93FE-4D139ACB4625}" type="parTrans" cxnId="{88A61AD2-004B-4C18-82C4-5A5E3FE20311}">
      <dgm:prSet/>
      <dgm:spPr/>
      <dgm:t>
        <a:bodyPr/>
        <a:lstStyle/>
        <a:p>
          <a:endParaRPr lang="nl-NL"/>
        </a:p>
      </dgm:t>
    </dgm:pt>
    <dgm:pt modelId="{58334A6D-CFA9-41C9-BDD6-9D090FFFE626}" type="sibTrans" cxnId="{88A61AD2-004B-4C18-82C4-5A5E3FE20311}">
      <dgm:prSet/>
      <dgm:spPr/>
      <dgm:t>
        <a:bodyPr/>
        <a:lstStyle/>
        <a:p>
          <a:endParaRPr lang="nl-NL"/>
        </a:p>
      </dgm:t>
    </dgm:pt>
    <dgm:pt modelId="{D90BA3B0-2259-48CD-930F-77105140A7FE}" type="pres">
      <dgm:prSet presAssocID="{2C44F23B-E91F-4445-92B3-AA02CADD2479}" presName="compositeShape" presStyleCnt="0">
        <dgm:presLayoutVars>
          <dgm:chMax val="2"/>
          <dgm:dir/>
          <dgm:resizeHandles val="exact"/>
        </dgm:presLayoutVars>
      </dgm:prSet>
      <dgm:spPr/>
    </dgm:pt>
    <dgm:pt modelId="{5EE2E67F-B34E-4EB1-A44B-912EF3A8EC3B}" type="pres">
      <dgm:prSet presAssocID="{2C44F23B-E91F-4445-92B3-AA02CADD2479}" presName="divider" presStyleLbl="fgShp" presStyleIdx="0" presStyleCnt="1"/>
      <dgm:spPr/>
    </dgm:pt>
    <dgm:pt modelId="{B8C34BDC-A651-499E-9AF5-5BBE63CD4EC0}" type="pres">
      <dgm:prSet presAssocID="{64B7B06F-71ED-4FB0-AF60-4F7B26E54461}" presName="downArrow" presStyleLbl="node1" presStyleIdx="0" presStyleCnt="2"/>
      <dgm:spPr/>
    </dgm:pt>
    <dgm:pt modelId="{A807C610-CC90-4871-BEEE-23D4982069A2}" type="pres">
      <dgm:prSet presAssocID="{64B7B06F-71ED-4FB0-AF60-4F7B26E54461}" presName="downArrowText" presStyleLbl="revTx" presStyleIdx="0" presStyleCnt="2">
        <dgm:presLayoutVars>
          <dgm:bulletEnabled val="1"/>
        </dgm:presLayoutVars>
      </dgm:prSet>
      <dgm:spPr/>
    </dgm:pt>
    <dgm:pt modelId="{4995A6DB-261F-4314-AB7A-088B2E943BBC}" type="pres">
      <dgm:prSet presAssocID="{4C4A15FD-4ED6-4BD1-A0B4-36A054A19F23}" presName="upArrow" presStyleLbl="node1" presStyleIdx="1" presStyleCnt="2"/>
      <dgm:spPr/>
    </dgm:pt>
    <dgm:pt modelId="{FEFC8916-A95C-453B-A631-61C77D4C032E}" type="pres">
      <dgm:prSet presAssocID="{4C4A15FD-4ED6-4BD1-A0B4-36A054A19F23}" presName="upArrowText" presStyleLbl="revTx" presStyleIdx="1" presStyleCnt="2">
        <dgm:presLayoutVars>
          <dgm:bulletEnabled val="1"/>
        </dgm:presLayoutVars>
      </dgm:prSet>
      <dgm:spPr/>
    </dgm:pt>
  </dgm:ptLst>
  <dgm:cxnLst>
    <dgm:cxn modelId="{E4E47A0A-E98A-463E-BB4E-E6B1852DF119}" srcId="{2C44F23B-E91F-4445-92B3-AA02CADD2479}" destId="{64B7B06F-71ED-4FB0-AF60-4F7B26E54461}" srcOrd="0" destOrd="0" parTransId="{CC780BAC-9203-4B33-A8C2-7C11B4DCC6FA}" sibTransId="{F096DE21-B33B-4DB7-847E-0C11A869A4BE}"/>
    <dgm:cxn modelId="{F4376B21-AA99-4C68-BD8A-A1361ADDC2F3}" type="presOf" srcId="{2C44F23B-E91F-4445-92B3-AA02CADD2479}" destId="{D90BA3B0-2259-48CD-930F-77105140A7FE}" srcOrd="0" destOrd="0" presId="urn:microsoft.com/office/officeart/2005/8/layout/arrow3"/>
    <dgm:cxn modelId="{A121CD24-7337-4A81-9A2F-0E5B2B42B9BB}" type="presOf" srcId="{64B7B06F-71ED-4FB0-AF60-4F7B26E54461}" destId="{A807C610-CC90-4871-BEEE-23D4982069A2}" srcOrd="0" destOrd="0" presId="urn:microsoft.com/office/officeart/2005/8/layout/arrow3"/>
    <dgm:cxn modelId="{4818FE29-C3B2-4A3C-A030-1E6396294B5A}" type="presOf" srcId="{4C4A15FD-4ED6-4BD1-A0B4-36A054A19F23}" destId="{FEFC8916-A95C-453B-A631-61C77D4C032E}" srcOrd="0" destOrd="0" presId="urn:microsoft.com/office/officeart/2005/8/layout/arrow3"/>
    <dgm:cxn modelId="{88A61AD2-004B-4C18-82C4-5A5E3FE20311}" srcId="{2C44F23B-E91F-4445-92B3-AA02CADD2479}" destId="{4C4A15FD-4ED6-4BD1-A0B4-36A054A19F23}" srcOrd="1" destOrd="0" parTransId="{BBE69D57-17E2-430B-93FE-4D139ACB4625}" sibTransId="{58334A6D-CFA9-41C9-BDD6-9D090FFFE626}"/>
    <dgm:cxn modelId="{330A981E-32AC-4711-96A5-9D7EFF74DF51}" type="presParOf" srcId="{D90BA3B0-2259-48CD-930F-77105140A7FE}" destId="{5EE2E67F-B34E-4EB1-A44B-912EF3A8EC3B}" srcOrd="0" destOrd="0" presId="urn:microsoft.com/office/officeart/2005/8/layout/arrow3"/>
    <dgm:cxn modelId="{F52A3F34-46C0-4910-B0A2-02D703388C7E}" type="presParOf" srcId="{D90BA3B0-2259-48CD-930F-77105140A7FE}" destId="{B8C34BDC-A651-499E-9AF5-5BBE63CD4EC0}" srcOrd="1" destOrd="0" presId="urn:microsoft.com/office/officeart/2005/8/layout/arrow3"/>
    <dgm:cxn modelId="{E7C9DC1E-BA35-422E-AD1A-72DFF702A1FC}" type="presParOf" srcId="{D90BA3B0-2259-48CD-930F-77105140A7FE}" destId="{A807C610-CC90-4871-BEEE-23D4982069A2}" srcOrd="2" destOrd="0" presId="urn:microsoft.com/office/officeart/2005/8/layout/arrow3"/>
    <dgm:cxn modelId="{F34DA21F-BCF5-4D36-8907-6D5945AF24C0}" type="presParOf" srcId="{D90BA3B0-2259-48CD-930F-77105140A7FE}" destId="{4995A6DB-261F-4314-AB7A-088B2E943BBC}" srcOrd="3" destOrd="0" presId="urn:microsoft.com/office/officeart/2005/8/layout/arrow3"/>
    <dgm:cxn modelId="{E4766C71-4C4E-4F18-B584-FD432FA8BCCA}" type="presParOf" srcId="{D90BA3B0-2259-48CD-930F-77105140A7FE}" destId="{FEFC8916-A95C-453B-A631-61C77D4C032E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2E67F-B34E-4EB1-A44B-912EF3A8EC3B}">
      <dsp:nvSpPr>
        <dsp:cNvPr id="0" name=""/>
        <dsp:cNvSpPr/>
      </dsp:nvSpPr>
      <dsp:spPr>
        <a:xfrm rot="21300000">
          <a:off x="16515" y="1395789"/>
          <a:ext cx="5348968" cy="612537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C34BDC-A651-499E-9AF5-5BBE63CD4EC0}">
      <dsp:nvSpPr>
        <dsp:cNvPr id="0" name=""/>
        <dsp:cNvSpPr/>
      </dsp:nvSpPr>
      <dsp:spPr>
        <a:xfrm>
          <a:off x="645840" y="170205"/>
          <a:ext cx="1614600" cy="1361646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07C610-CC90-4871-BEEE-23D4982069A2}">
      <dsp:nvSpPr>
        <dsp:cNvPr id="0" name=""/>
        <dsp:cNvSpPr/>
      </dsp:nvSpPr>
      <dsp:spPr>
        <a:xfrm>
          <a:off x="2852460" y="0"/>
          <a:ext cx="1722240" cy="1429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/>
            <a:t>Extra inzetten op behoud (76%)</a:t>
          </a:r>
        </a:p>
      </dsp:txBody>
      <dsp:txXfrm>
        <a:off x="2852460" y="0"/>
        <a:ext cx="1722240" cy="1429728"/>
      </dsp:txXfrm>
    </dsp:sp>
    <dsp:sp modelId="{4995A6DB-261F-4314-AB7A-088B2E943BBC}">
      <dsp:nvSpPr>
        <dsp:cNvPr id="0" name=""/>
        <dsp:cNvSpPr/>
      </dsp:nvSpPr>
      <dsp:spPr>
        <a:xfrm>
          <a:off x="3121559" y="1872263"/>
          <a:ext cx="1614600" cy="1361646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FC8916-A95C-453B-A631-61C77D4C032E}">
      <dsp:nvSpPr>
        <dsp:cNvPr id="0" name=""/>
        <dsp:cNvSpPr/>
      </dsp:nvSpPr>
      <dsp:spPr>
        <a:xfrm>
          <a:off x="807300" y="1974387"/>
          <a:ext cx="1722240" cy="1429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/>
            <a:t>Anders werven (69%) </a:t>
          </a:r>
        </a:p>
      </dsp:txBody>
      <dsp:txXfrm>
        <a:off x="807300" y="1974387"/>
        <a:ext cx="1722240" cy="14297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6FBDF2-930E-4BA3-881C-DB353D18A497}" type="datetimeFigureOut">
              <a:rPr lang="nl-NL" smtClean="0"/>
              <a:t>3-12-2024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A66AE0-6258-405A-AEF0-FC87E7EEBA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3467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66AE0-6258-405A-AEF0-FC87E7EEBAE3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78630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79940D-D835-49BF-ABDA-4919DB9EA053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70656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79940D-D835-49BF-ABDA-4919DB9EA053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49158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79940D-D835-49BF-ABDA-4919DB9EA053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01176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66AE0-6258-405A-AEF0-FC87E7EEBAE3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902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66AE0-6258-405A-AEF0-FC87E7EEBAE3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7869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79940D-D835-49BF-ABDA-4919DB9EA053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64782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ts val="1050"/>
              </a:lnSpc>
              <a:buFont typeface="Arial" panose="020B0604020202020204" pitchFamily="34" charset="0"/>
              <a:buChar char="•"/>
              <a:tabLst>
                <a:tab pos="900430" algn="l"/>
                <a:tab pos="2700655" algn="l"/>
              </a:tabLst>
            </a:pPr>
            <a:endParaRPr lang="nl-NL" sz="2800" b="0" i="0" kern="600" spc="-30" dirty="0">
              <a:solidFill>
                <a:srgbClr val="091D23"/>
              </a:solidFill>
              <a:effectLst/>
              <a:latin typeface="Akko W01 Regular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79940D-D835-49BF-ABDA-4919DB9EA053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05215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79940D-D835-49BF-ABDA-4919DB9EA053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24529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79940D-D835-49BF-ABDA-4919DB9EA053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92502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79940D-D835-49BF-ABDA-4919DB9EA053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3261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79940D-D835-49BF-ABDA-4919DB9EA053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22318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79940D-D835-49BF-ABDA-4919DB9EA053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6594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63485BA0-A51A-E37E-5D80-BF0EA6DC1BC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79999" y="4414485"/>
            <a:ext cx="10515599" cy="48652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subtitel toe te voegen</a:t>
            </a:r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62751484-5F1C-7E61-18AB-76AD7DE3AB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3763773"/>
            <a:ext cx="10515600" cy="609444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Klikken om titel toe te voegen</a:t>
            </a:r>
          </a:p>
        </p:txBody>
      </p:sp>
      <p:pic>
        <p:nvPicPr>
          <p:cNvPr id="2" name="Afbeelding 1" descr="Afbeelding met persoon, kleding, Menselijk gezicht, glimlach&#10;&#10;Automatisch gegenereerde beschrijving">
            <a:extLst>
              <a:ext uri="{FF2B5EF4-FFF2-40B4-BE49-F238E27FC236}">
                <a16:creationId xmlns:a16="http://schemas.microsoft.com/office/drawing/2014/main" id="{900001E9-D6D5-D370-939D-EDA3370058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67857" y="-34926"/>
            <a:ext cx="9720000" cy="3460063"/>
          </a:xfrm>
          <a:custGeom>
            <a:avLst/>
            <a:gdLst>
              <a:gd name="connsiteX0" fmla="*/ 0 w 9720000"/>
              <a:gd name="connsiteY0" fmla="*/ 0 h 3460063"/>
              <a:gd name="connsiteX1" fmla="*/ 9697795 w 9720000"/>
              <a:gd name="connsiteY1" fmla="*/ 35519 h 3460063"/>
              <a:gd name="connsiteX2" fmla="*/ 9720000 w 9720000"/>
              <a:gd name="connsiteY2" fmla="*/ 2321549 h 3460063"/>
              <a:gd name="connsiteX3" fmla="*/ 6352567 w 9720000"/>
              <a:gd name="connsiteY3" fmla="*/ 3175749 h 3460063"/>
              <a:gd name="connsiteX4" fmla="*/ 3886619 w 9720000"/>
              <a:gd name="connsiteY4" fmla="*/ 3198986 h 3460063"/>
              <a:gd name="connsiteX5" fmla="*/ 113443 w 9720000"/>
              <a:gd name="connsiteY5" fmla="*/ 93952 h 3460063"/>
              <a:gd name="connsiteX6" fmla="*/ 0 w 9720000"/>
              <a:gd name="connsiteY6" fmla="*/ 623 h 3460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20000" h="3460063">
                <a:moveTo>
                  <a:pt x="0" y="0"/>
                </a:moveTo>
                <a:lnTo>
                  <a:pt x="9697795" y="35519"/>
                </a:lnTo>
                <a:cubicBezTo>
                  <a:pt x="9715318" y="2308839"/>
                  <a:pt x="9711002" y="1565670"/>
                  <a:pt x="9720000" y="2321549"/>
                </a:cubicBezTo>
                <a:lnTo>
                  <a:pt x="6352567" y="3175749"/>
                </a:lnTo>
                <a:cubicBezTo>
                  <a:pt x="5138653" y="3430748"/>
                  <a:pt x="4496270" y="3651165"/>
                  <a:pt x="3886619" y="3198986"/>
                </a:cubicBezTo>
                <a:lnTo>
                  <a:pt x="113443" y="93952"/>
                </a:lnTo>
                <a:lnTo>
                  <a:pt x="0" y="623"/>
                </a:lnTo>
                <a:close/>
              </a:path>
            </a:pathLst>
          </a:cu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B9E94699-58E0-4D19-EF35-ABE196629CD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2600000">
            <a:off x="108000" y="6289516"/>
            <a:ext cx="1786154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258026"/>
      </p:ext>
    </p:extLst>
  </p:cSld>
  <p:clrMapOvr>
    <a:masterClrMapping/>
  </p:clrMapOvr>
  <p:transition spd="slow">
    <p:wipe dir="r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EAD1F6C-4288-4194-8B3B-BD34F5901C4A}"/>
              </a:ext>
            </a:extLst>
          </p:cNvPr>
          <p:cNvSpPr/>
          <p:nvPr userDrawn="1"/>
        </p:nvSpPr>
        <p:spPr bwMode="gray">
          <a:xfrm>
            <a:off x="-3240000" y="0"/>
            <a:ext cx="18672000" cy="6858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172AF8-2858-4875-979F-A10C1ECEB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GB"/>
              <a:t>Regio in Beeld - Zuid-Limburg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326E91-5FEA-4222-A63C-016D192BF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EEC0F82C-4994-47DA-8D9B-99D78D224F6D}" type="slidenum">
              <a:rPr lang="en-GB" smtClean="0"/>
              <a:t>‹nr.›</a:t>
            </a:fld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B36A290-E48A-4861-A14A-DB0D867AE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FEA9182-444B-47BE-8176-55B363FE150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824563"/>
            <a:ext cx="10530000" cy="4320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241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ote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7039D21-6BD7-4B18-8F51-A95A05F7434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 bwMode="gray"/>
        <p:txBody>
          <a:bodyPr/>
          <a:lstStyle/>
          <a:p>
            <a:r>
              <a:rPr lang="en-GB"/>
              <a:t>Titel van je presentatie</a:t>
            </a:r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A638C78-F9AE-4C9E-B297-E08CDF13983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gray"/>
        <p:txBody>
          <a:bodyPr/>
          <a:lstStyle/>
          <a:p>
            <a:fld id="{EEC0F82C-4994-47DA-8D9B-99D78D224F6D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902815B5-B9FC-4D7B-BDA5-ED87B5F909DF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 bwMode="gray">
          <a:xfrm>
            <a:off x="571500" y="2082801"/>
            <a:ext cx="11048400" cy="402272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Plaats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grafiek</a:t>
            </a:r>
            <a:endParaRPr lang="en-GB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65B5C579-587C-424F-9243-9F0D38BD7F3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 bwMode="gray">
          <a:xfrm>
            <a:off x="571500" y="1524000"/>
            <a:ext cx="11048400" cy="279401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 dirty="0"/>
              <a:t>Grafiek titel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6CFA78-780E-4CF9-9467-DDA4FF50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71500" y="285752"/>
            <a:ext cx="11049000" cy="1238248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de titel aan te passen</a:t>
            </a:r>
          </a:p>
        </p:txBody>
      </p:sp>
    </p:spTree>
    <p:extLst>
      <p:ext uri="{BB962C8B-B14F-4D97-AF65-F5344CB8AC3E}">
        <p14:creationId xmlns:p14="http://schemas.microsoft.com/office/powerpoint/2010/main" val="20604190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dia 02">
    <p:bg bwMode="gray">
      <p:bgPr>
        <a:solidFill>
          <a:srgbClr val="DC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EE167523-15D8-45DF-987B-5EAB7CD533E3}"/>
              </a:ext>
            </a:extLst>
          </p:cNvPr>
          <p:cNvGrpSpPr/>
          <p:nvPr userDrawn="1"/>
        </p:nvGrpSpPr>
        <p:grpSpPr bwMode="gray">
          <a:xfrm>
            <a:off x="-329239" y="-319423"/>
            <a:ext cx="12846009" cy="7500113"/>
            <a:chOff x="-329239" y="-319423"/>
            <a:chExt cx="12846009" cy="7500113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6F2AD05-35A7-4336-AEC1-CD85A27DAADF}"/>
                </a:ext>
              </a:extLst>
            </p:cNvPr>
            <p:cNvGrpSpPr/>
            <p:nvPr userDrawn="1"/>
          </p:nvGrpSpPr>
          <p:grpSpPr bwMode="gray">
            <a:xfrm>
              <a:off x="-329239" y="0"/>
              <a:ext cx="240289" cy="6858000"/>
              <a:chOff x="-319714" y="0"/>
              <a:chExt cx="240289" cy="6858000"/>
            </a:xfrm>
          </p:grpSpPr>
          <p:sp>
            <p:nvSpPr>
              <p:cNvPr id="128" name="Line 230">
                <a:extLst>
                  <a:ext uri="{FF2B5EF4-FFF2-40B4-BE49-F238E27FC236}">
                    <a16:creationId xmlns:a16="http://schemas.microsoft.com/office/drawing/2014/main" id="{23359A11-D99E-4186-88D0-5E242D030A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9" name="Line 232">
                <a:extLst>
                  <a:ext uri="{FF2B5EF4-FFF2-40B4-BE49-F238E27FC236}">
                    <a16:creationId xmlns:a16="http://schemas.microsoft.com/office/drawing/2014/main" id="{CEC8A57E-D167-4DA4-BF13-4DA79D5296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0" name="Line 234">
                <a:extLst>
                  <a:ext uri="{FF2B5EF4-FFF2-40B4-BE49-F238E27FC236}">
                    <a16:creationId xmlns:a16="http://schemas.microsoft.com/office/drawing/2014/main" id="{19201F1B-4CFD-4292-AA47-02DFA70A24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1" name="Line 236">
                <a:extLst>
                  <a:ext uri="{FF2B5EF4-FFF2-40B4-BE49-F238E27FC236}">
                    <a16:creationId xmlns:a16="http://schemas.microsoft.com/office/drawing/2014/main" id="{CA47D2B9-8299-43ED-BC12-67BAA28D4B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2" name="Line 238">
                <a:extLst>
                  <a:ext uri="{FF2B5EF4-FFF2-40B4-BE49-F238E27FC236}">
                    <a16:creationId xmlns:a16="http://schemas.microsoft.com/office/drawing/2014/main" id="{FB44449B-0268-4D62-BD09-F7239FA02B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3" name="Line 240">
                <a:extLst>
                  <a:ext uri="{FF2B5EF4-FFF2-40B4-BE49-F238E27FC236}">
                    <a16:creationId xmlns:a16="http://schemas.microsoft.com/office/drawing/2014/main" id="{1D5A8F6D-E47E-499E-B0E6-F3DBE2C38B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4" name="Line 244">
                <a:extLst>
                  <a:ext uri="{FF2B5EF4-FFF2-40B4-BE49-F238E27FC236}">
                    <a16:creationId xmlns:a16="http://schemas.microsoft.com/office/drawing/2014/main" id="{043C99DB-D0F4-4846-92A1-E13A9201E9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5" name="Line 246">
                <a:extLst>
                  <a:ext uri="{FF2B5EF4-FFF2-40B4-BE49-F238E27FC236}">
                    <a16:creationId xmlns:a16="http://schemas.microsoft.com/office/drawing/2014/main" id="{EF1E2691-997D-4549-BA5C-1B3056D109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6" name="Line 250">
                <a:extLst>
                  <a:ext uri="{FF2B5EF4-FFF2-40B4-BE49-F238E27FC236}">
                    <a16:creationId xmlns:a16="http://schemas.microsoft.com/office/drawing/2014/main" id="{227CDAF2-5355-4991-B462-11626F23B9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7" name="Line 252">
                <a:extLst>
                  <a:ext uri="{FF2B5EF4-FFF2-40B4-BE49-F238E27FC236}">
                    <a16:creationId xmlns:a16="http://schemas.microsoft.com/office/drawing/2014/main" id="{72048E59-E8FC-4CCC-AC5D-367009C9B9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8" name="Line 254">
                <a:extLst>
                  <a:ext uri="{FF2B5EF4-FFF2-40B4-BE49-F238E27FC236}">
                    <a16:creationId xmlns:a16="http://schemas.microsoft.com/office/drawing/2014/main" id="{ABA113C2-AAA8-4F52-A808-635C4EF22D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9" name="Line 256">
                <a:extLst>
                  <a:ext uri="{FF2B5EF4-FFF2-40B4-BE49-F238E27FC236}">
                    <a16:creationId xmlns:a16="http://schemas.microsoft.com/office/drawing/2014/main" id="{3BCB82C4-E9B8-4539-8D77-3419B0D128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0" name="Line 258">
                <a:extLst>
                  <a:ext uri="{FF2B5EF4-FFF2-40B4-BE49-F238E27FC236}">
                    <a16:creationId xmlns:a16="http://schemas.microsoft.com/office/drawing/2014/main" id="{CA7D3FBA-55FE-4ED3-B4CC-A9A7EFB21B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1" name="Line 260">
                <a:extLst>
                  <a:ext uri="{FF2B5EF4-FFF2-40B4-BE49-F238E27FC236}">
                    <a16:creationId xmlns:a16="http://schemas.microsoft.com/office/drawing/2014/main" id="{1183BB63-6E47-49DE-ADF7-2765B7A4A1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2" name="Line 262">
                <a:extLst>
                  <a:ext uri="{FF2B5EF4-FFF2-40B4-BE49-F238E27FC236}">
                    <a16:creationId xmlns:a16="http://schemas.microsoft.com/office/drawing/2014/main" id="{43D3966A-4774-4E7F-B512-1600E69146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3" name="Line 264">
                <a:extLst>
                  <a:ext uri="{FF2B5EF4-FFF2-40B4-BE49-F238E27FC236}">
                    <a16:creationId xmlns:a16="http://schemas.microsoft.com/office/drawing/2014/main" id="{F40C2D75-9BD9-4F67-B35F-F514A7FECD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4" name="Line 266">
                <a:extLst>
                  <a:ext uri="{FF2B5EF4-FFF2-40B4-BE49-F238E27FC236}">
                    <a16:creationId xmlns:a16="http://schemas.microsoft.com/office/drawing/2014/main" id="{2AB8BBB5-0B46-4680-97D4-E36E9504C9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5" name="Line 268">
                <a:extLst>
                  <a:ext uri="{FF2B5EF4-FFF2-40B4-BE49-F238E27FC236}">
                    <a16:creationId xmlns:a16="http://schemas.microsoft.com/office/drawing/2014/main" id="{2EA25B26-822E-41AA-BB0C-285F684B67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6" name="Line 270">
                <a:extLst>
                  <a:ext uri="{FF2B5EF4-FFF2-40B4-BE49-F238E27FC236}">
                    <a16:creationId xmlns:a16="http://schemas.microsoft.com/office/drawing/2014/main" id="{913DA6D4-14E6-48DE-AAFF-14CD4DB509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7" name="Line 272">
                <a:extLst>
                  <a:ext uri="{FF2B5EF4-FFF2-40B4-BE49-F238E27FC236}">
                    <a16:creationId xmlns:a16="http://schemas.microsoft.com/office/drawing/2014/main" id="{2824BD00-E4F6-4FF7-8EBB-D321FCF60F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8" name="Line 274">
                <a:extLst>
                  <a:ext uri="{FF2B5EF4-FFF2-40B4-BE49-F238E27FC236}">
                    <a16:creationId xmlns:a16="http://schemas.microsoft.com/office/drawing/2014/main" id="{8C76C5B5-334E-4F8B-88BB-D282853CB4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9" name="Line 276">
                <a:extLst>
                  <a:ext uri="{FF2B5EF4-FFF2-40B4-BE49-F238E27FC236}">
                    <a16:creationId xmlns:a16="http://schemas.microsoft.com/office/drawing/2014/main" id="{C4D12AB0-491D-4407-802D-597203A1B2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50" name="Line 278">
                <a:extLst>
                  <a:ext uri="{FF2B5EF4-FFF2-40B4-BE49-F238E27FC236}">
                    <a16:creationId xmlns:a16="http://schemas.microsoft.com/office/drawing/2014/main" id="{994B7634-E0BE-450E-B442-EAA80434EF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51" name="Line 256">
                <a:extLst>
                  <a:ext uri="{FF2B5EF4-FFF2-40B4-BE49-F238E27FC236}">
                    <a16:creationId xmlns:a16="http://schemas.microsoft.com/office/drawing/2014/main" id="{8F92D4AD-A56E-4286-A320-1DB070BAA6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52" name="Line 234">
                <a:extLst>
                  <a:ext uri="{FF2B5EF4-FFF2-40B4-BE49-F238E27FC236}">
                    <a16:creationId xmlns:a16="http://schemas.microsoft.com/office/drawing/2014/main" id="{0B64636F-A83C-481E-AE6F-1CBABCA5A0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ED19570-D906-449F-9AD5-42F9BC0FADE6}"/>
                </a:ext>
              </a:extLst>
            </p:cNvPr>
            <p:cNvGrpSpPr/>
            <p:nvPr userDrawn="1"/>
          </p:nvGrpSpPr>
          <p:grpSpPr bwMode="gray">
            <a:xfrm>
              <a:off x="0" y="-319423"/>
              <a:ext cx="12192000" cy="232538"/>
              <a:chOff x="0" y="-319423"/>
              <a:chExt cx="12192000" cy="232538"/>
            </a:xfrm>
          </p:grpSpPr>
          <p:sp>
            <p:nvSpPr>
              <p:cNvPr id="84" name="Line 146">
                <a:extLst>
                  <a:ext uri="{FF2B5EF4-FFF2-40B4-BE49-F238E27FC236}">
                    <a16:creationId xmlns:a16="http://schemas.microsoft.com/office/drawing/2014/main" id="{A0651690-E6C1-4275-8332-0C6FB8BEFB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5" name="Line 148">
                <a:extLst>
                  <a:ext uri="{FF2B5EF4-FFF2-40B4-BE49-F238E27FC236}">
                    <a16:creationId xmlns:a16="http://schemas.microsoft.com/office/drawing/2014/main" id="{3C41A501-F9D2-4B1C-BC54-7A150C0D74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6" name="Line 150">
                <a:extLst>
                  <a:ext uri="{FF2B5EF4-FFF2-40B4-BE49-F238E27FC236}">
                    <a16:creationId xmlns:a16="http://schemas.microsoft.com/office/drawing/2014/main" id="{CA19E596-33B6-4A9B-A9E2-2EF4B1503D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7" name="Line 152">
                <a:extLst>
                  <a:ext uri="{FF2B5EF4-FFF2-40B4-BE49-F238E27FC236}">
                    <a16:creationId xmlns:a16="http://schemas.microsoft.com/office/drawing/2014/main" id="{14A8F140-C036-460B-8CAE-C07142B9DC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8" name="Line 154">
                <a:extLst>
                  <a:ext uri="{FF2B5EF4-FFF2-40B4-BE49-F238E27FC236}">
                    <a16:creationId xmlns:a16="http://schemas.microsoft.com/office/drawing/2014/main" id="{098123E1-9F93-4741-9EBD-B6AC7F0655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9" name="Line 156">
                <a:extLst>
                  <a:ext uri="{FF2B5EF4-FFF2-40B4-BE49-F238E27FC236}">
                    <a16:creationId xmlns:a16="http://schemas.microsoft.com/office/drawing/2014/main" id="{19C48198-2469-4190-9405-B12538396A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0" name="Line 158">
                <a:extLst>
                  <a:ext uri="{FF2B5EF4-FFF2-40B4-BE49-F238E27FC236}">
                    <a16:creationId xmlns:a16="http://schemas.microsoft.com/office/drawing/2014/main" id="{0D0DF9FB-C8A8-4B8A-9B63-558839EA14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1" name="Line 160">
                <a:extLst>
                  <a:ext uri="{FF2B5EF4-FFF2-40B4-BE49-F238E27FC236}">
                    <a16:creationId xmlns:a16="http://schemas.microsoft.com/office/drawing/2014/main" id="{9368F0E3-A6B8-4303-B29C-12251C078A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2" name="Line 162">
                <a:extLst>
                  <a:ext uri="{FF2B5EF4-FFF2-40B4-BE49-F238E27FC236}">
                    <a16:creationId xmlns:a16="http://schemas.microsoft.com/office/drawing/2014/main" id="{12A79E62-A058-4277-ABE8-3390FAFB047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3" name="Line 164">
                <a:extLst>
                  <a:ext uri="{FF2B5EF4-FFF2-40B4-BE49-F238E27FC236}">
                    <a16:creationId xmlns:a16="http://schemas.microsoft.com/office/drawing/2014/main" id="{64F937F7-E3FB-4B68-9E07-4482DCAF38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4" name="Line 166">
                <a:extLst>
                  <a:ext uri="{FF2B5EF4-FFF2-40B4-BE49-F238E27FC236}">
                    <a16:creationId xmlns:a16="http://schemas.microsoft.com/office/drawing/2014/main" id="{EF0B533B-FB4C-42EE-95DE-1F063F45B3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5" name="Line 168">
                <a:extLst>
                  <a:ext uri="{FF2B5EF4-FFF2-40B4-BE49-F238E27FC236}">
                    <a16:creationId xmlns:a16="http://schemas.microsoft.com/office/drawing/2014/main" id="{07F7B2D5-4C70-447B-A07F-6BB0E8D9F3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6" name="Line 170">
                <a:extLst>
                  <a:ext uri="{FF2B5EF4-FFF2-40B4-BE49-F238E27FC236}">
                    <a16:creationId xmlns:a16="http://schemas.microsoft.com/office/drawing/2014/main" id="{ADE073C8-E03F-4980-AF60-3DC3A9F7CD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7" name="Line 172">
                <a:extLst>
                  <a:ext uri="{FF2B5EF4-FFF2-40B4-BE49-F238E27FC236}">
                    <a16:creationId xmlns:a16="http://schemas.microsoft.com/office/drawing/2014/main" id="{D1558FA7-AEDF-4C1A-8C97-495A62BBB8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8" name="Line 174">
                <a:extLst>
                  <a:ext uri="{FF2B5EF4-FFF2-40B4-BE49-F238E27FC236}">
                    <a16:creationId xmlns:a16="http://schemas.microsoft.com/office/drawing/2014/main" id="{079F3F16-0BED-4890-9E22-D154C430FA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9" name="Line 176">
                <a:extLst>
                  <a:ext uri="{FF2B5EF4-FFF2-40B4-BE49-F238E27FC236}">
                    <a16:creationId xmlns:a16="http://schemas.microsoft.com/office/drawing/2014/main" id="{6B9ABAA0-1B4B-4870-BDC6-80B3663FA3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0" name="Line 178">
                <a:extLst>
                  <a:ext uri="{FF2B5EF4-FFF2-40B4-BE49-F238E27FC236}">
                    <a16:creationId xmlns:a16="http://schemas.microsoft.com/office/drawing/2014/main" id="{A459ED7F-9803-4818-923A-976D979C97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1" name="Line 180">
                <a:extLst>
                  <a:ext uri="{FF2B5EF4-FFF2-40B4-BE49-F238E27FC236}">
                    <a16:creationId xmlns:a16="http://schemas.microsoft.com/office/drawing/2014/main" id="{C75B7ED3-CA72-45E0-9433-A8B8EE994C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2" name="Line 182">
                <a:extLst>
                  <a:ext uri="{FF2B5EF4-FFF2-40B4-BE49-F238E27FC236}">
                    <a16:creationId xmlns:a16="http://schemas.microsoft.com/office/drawing/2014/main" id="{C3EC11E2-FB86-45D4-8841-D09AF795AE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3" name="Line 184">
                <a:extLst>
                  <a:ext uri="{FF2B5EF4-FFF2-40B4-BE49-F238E27FC236}">
                    <a16:creationId xmlns:a16="http://schemas.microsoft.com/office/drawing/2014/main" id="{B55B1548-C441-4763-A63F-2B28D5D7B7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4" name="Line 186">
                <a:extLst>
                  <a:ext uri="{FF2B5EF4-FFF2-40B4-BE49-F238E27FC236}">
                    <a16:creationId xmlns:a16="http://schemas.microsoft.com/office/drawing/2014/main" id="{76C9561F-98F1-4251-97C3-F3013C4D2C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5" name="Line 188">
                <a:extLst>
                  <a:ext uri="{FF2B5EF4-FFF2-40B4-BE49-F238E27FC236}">
                    <a16:creationId xmlns:a16="http://schemas.microsoft.com/office/drawing/2014/main" id="{5C8CC2F1-D8DD-4937-9F02-3B183CB5FF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6" name="Line 190">
                <a:extLst>
                  <a:ext uri="{FF2B5EF4-FFF2-40B4-BE49-F238E27FC236}">
                    <a16:creationId xmlns:a16="http://schemas.microsoft.com/office/drawing/2014/main" id="{B3DC8681-B3CE-48F7-A2CC-1FBA5295F9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7" name="Line 192">
                <a:extLst>
                  <a:ext uri="{FF2B5EF4-FFF2-40B4-BE49-F238E27FC236}">
                    <a16:creationId xmlns:a16="http://schemas.microsoft.com/office/drawing/2014/main" id="{0C98E150-AB1A-44EA-A00C-571E26FD88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8" name="Line 194">
                <a:extLst>
                  <a:ext uri="{FF2B5EF4-FFF2-40B4-BE49-F238E27FC236}">
                    <a16:creationId xmlns:a16="http://schemas.microsoft.com/office/drawing/2014/main" id="{858B03DA-5649-4A88-9525-611377F79D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9" name="Line 196">
                <a:extLst>
                  <a:ext uri="{FF2B5EF4-FFF2-40B4-BE49-F238E27FC236}">
                    <a16:creationId xmlns:a16="http://schemas.microsoft.com/office/drawing/2014/main" id="{0A35C492-0275-4EBB-94AE-63566019BD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0" name="Line 198">
                <a:extLst>
                  <a:ext uri="{FF2B5EF4-FFF2-40B4-BE49-F238E27FC236}">
                    <a16:creationId xmlns:a16="http://schemas.microsoft.com/office/drawing/2014/main" id="{BFC4A740-3847-447A-A211-91A7E86995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1" name="Line 200">
                <a:extLst>
                  <a:ext uri="{FF2B5EF4-FFF2-40B4-BE49-F238E27FC236}">
                    <a16:creationId xmlns:a16="http://schemas.microsoft.com/office/drawing/2014/main" id="{5C33B12F-BF5F-4BB7-9C85-422C371F4B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2" name="Line 202">
                <a:extLst>
                  <a:ext uri="{FF2B5EF4-FFF2-40B4-BE49-F238E27FC236}">
                    <a16:creationId xmlns:a16="http://schemas.microsoft.com/office/drawing/2014/main" id="{84A35D5E-0E26-40FD-BF96-ED0299F2C6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3" name="Line 204">
                <a:extLst>
                  <a:ext uri="{FF2B5EF4-FFF2-40B4-BE49-F238E27FC236}">
                    <a16:creationId xmlns:a16="http://schemas.microsoft.com/office/drawing/2014/main" id="{47F045AC-F434-48BD-92EE-A83DE9ED08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4" name="Line 206">
                <a:extLst>
                  <a:ext uri="{FF2B5EF4-FFF2-40B4-BE49-F238E27FC236}">
                    <a16:creationId xmlns:a16="http://schemas.microsoft.com/office/drawing/2014/main" id="{3C931936-7FAA-4D7D-8067-663AFE215C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5" name="Line 208">
                <a:extLst>
                  <a:ext uri="{FF2B5EF4-FFF2-40B4-BE49-F238E27FC236}">
                    <a16:creationId xmlns:a16="http://schemas.microsoft.com/office/drawing/2014/main" id="{48D8F41B-A7AB-4B4C-9184-E522CDB0CA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6" name="Line 210">
                <a:extLst>
                  <a:ext uri="{FF2B5EF4-FFF2-40B4-BE49-F238E27FC236}">
                    <a16:creationId xmlns:a16="http://schemas.microsoft.com/office/drawing/2014/main" id="{764CCF0D-AFBC-4B9A-A162-D93EA14390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7" name="Line 212">
                <a:extLst>
                  <a:ext uri="{FF2B5EF4-FFF2-40B4-BE49-F238E27FC236}">
                    <a16:creationId xmlns:a16="http://schemas.microsoft.com/office/drawing/2014/main" id="{61079BD5-B69C-4127-82C3-C173651C64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8" name="Line 214">
                <a:extLst>
                  <a:ext uri="{FF2B5EF4-FFF2-40B4-BE49-F238E27FC236}">
                    <a16:creationId xmlns:a16="http://schemas.microsoft.com/office/drawing/2014/main" id="{925DBBB3-E814-4981-8238-93F0BE732A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9" name="Line 216">
                <a:extLst>
                  <a:ext uri="{FF2B5EF4-FFF2-40B4-BE49-F238E27FC236}">
                    <a16:creationId xmlns:a16="http://schemas.microsoft.com/office/drawing/2014/main" id="{E08BDF0C-2C85-429D-A155-364B69D904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0" name="Line 218">
                <a:extLst>
                  <a:ext uri="{FF2B5EF4-FFF2-40B4-BE49-F238E27FC236}">
                    <a16:creationId xmlns:a16="http://schemas.microsoft.com/office/drawing/2014/main" id="{52811AD7-8B8D-4ADF-A1E6-74BBF857CC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1" name="Line 220">
                <a:extLst>
                  <a:ext uri="{FF2B5EF4-FFF2-40B4-BE49-F238E27FC236}">
                    <a16:creationId xmlns:a16="http://schemas.microsoft.com/office/drawing/2014/main" id="{A28ED4B1-93F5-481E-98F0-20DCE4B258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2" name="Line 222">
                <a:extLst>
                  <a:ext uri="{FF2B5EF4-FFF2-40B4-BE49-F238E27FC236}">
                    <a16:creationId xmlns:a16="http://schemas.microsoft.com/office/drawing/2014/main" id="{C181D72B-33AA-428C-AA2A-0952BE9FAA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3" name="Line 224">
                <a:extLst>
                  <a:ext uri="{FF2B5EF4-FFF2-40B4-BE49-F238E27FC236}">
                    <a16:creationId xmlns:a16="http://schemas.microsoft.com/office/drawing/2014/main" id="{7935DE74-D6AB-4D8A-B03E-35E3CE9863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4" name="Line 226">
                <a:extLst>
                  <a:ext uri="{FF2B5EF4-FFF2-40B4-BE49-F238E27FC236}">
                    <a16:creationId xmlns:a16="http://schemas.microsoft.com/office/drawing/2014/main" id="{6AB0E5B0-C978-4ABA-A21E-FDDBB34720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5" name="Line 228">
                <a:extLst>
                  <a:ext uri="{FF2B5EF4-FFF2-40B4-BE49-F238E27FC236}">
                    <a16:creationId xmlns:a16="http://schemas.microsoft.com/office/drawing/2014/main" id="{6795AF44-ABCC-44E1-B975-009157D4D9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6" name="Line 146">
                <a:extLst>
                  <a:ext uri="{FF2B5EF4-FFF2-40B4-BE49-F238E27FC236}">
                    <a16:creationId xmlns:a16="http://schemas.microsoft.com/office/drawing/2014/main" id="{7B398D7E-0349-410D-BA26-ADCBDD1918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7" name="Line 204">
                <a:extLst>
                  <a:ext uri="{FF2B5EF4-FFF2-40B4-BE49-F238E27FC236}">
                    <a16:creationId xmlns:a16="http://schemas.microsoft.com/office/drawing/2014/main" id="{05E27748-DFA1-43C6-BF34-8B25D3E5F5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32C3921-6DF0-4499-B509-B1CA43367392}"/>
                </a:ext>
              </a:extLst>
            </p:cNvPr>
            <p:cNvGrpSpPr/>
            <p:nvPr userDrawn="1"/>
          </p:nvGrpSpPr>
          <p:grpSpPr bwMode="gray">
            <a:xfrm>
              <a:off x="0" y="6948152"/>
              <a:ext cx="12192000" cy="232538"/>
              <a:chOff x="0" y="-319423"/>
              <a:chExt cx="12192000" cy="232538"/>
            </a:xfrm>
          </p:grpSpPr>
          <p:sp>
            <p:nvSpPr>
              <p:cNvPr id="40" name="Line 146">
                <a:extLst>
                  <a:ext uri="{FF2B5EF4-FFF2-40B4-BE49-F238E27FC236}">
                    <a16:creationId xmlns:a16="http://schemas.microsoft.com/office/drawing/2014/main" id="{3051F23E-6AFF-4303-B42D-418EAAC9648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1" name="Line 148">
                <a:extLst>
                  <a:ext uri="{FF2B5EF4-FFF2-40B4-BE49-F238E27FC236}">
                    <a16:creationId xmlns:a16="http://schemas.microsoft.com/office/drawing/2014/main" id="{DE926B51-F388-46F1-ABAA-EFAD8543D0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2" name="Line 150">
                <a:extLst>
                  <a:ext uri="{FF2B5EF4-FFF2-40B4-BE49-F238E27FC236}">
                    <a16:creationId xmlns:a16="http://schemas.microsoft.com/office/drawing/2014/main" id="{B8679416-3158-41FB-AE9A-2ED3D40B51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3" name="Line 152">
                <a:extLst>
                  <a:ext uri="{FF2B5EF4-FFF2-40B4-BE49-F238E27FC236}">
                    <a16:creationId xmlns:a16="http://schemas.microsoft.com/office/drawing/2014/main" id="{6D4809B7-24EF-4C92-AA39-9546E2808F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4" name="Line 154">
                <a:extLst>
                  <a:ext uri="{FF2B5EF4-FFF2-40B4-BE49-F238E27FC236}">
                    <a16:creationId xmlns:a16="http://schemas.microsoft.com/office/drawing/2014/main" id="{71F11503-511D-49D7-B079-455D141082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5" name="Line 156">
                <a:extLst>
                  <a:ext uri="{FF2B5EF4-FFF2-40B4-BE49-F238E27FC236}">
                    <a16:creationId xmlns:a16="http://schemas.microsoft.com/office/drawing/2014/main" id="{55230904-84EC-4BE8-A843-4850C37BF0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6" name="Line 158">
                <a:extLst>
                  <a:ext uri="{FF2B5EF4-FFF2-40B4-BE49-F238E27FC236}">
                    <a16:creationId xmlns:a16="http://schemas.microsoft.com/office/drawing/2014/main" id="{D51A699A-4F6F-49F8-9B4D-03E90B5CA7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7" name="Line 160">
                <a:extLst>
                  <a:ext uri="{FF2B5EF4-FFF2-40B4-BE49-F238E27FC236}">
                    <a16:creationId xmlns:a16="http://schemas.microsoft.com/office/drawing/2014/main" id="{BED16DB2-5A00-4E75-9276-32843FD040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8" name="Line 162">
                <a:extLst>
                  <a:ext uri="{FF2B5EF4-FFF2-40B4-BE49-F238E27FC236}">
                    <a16:creationId xmlns:a16="http://schemas.microsoft.com/office/drawing/2014/main" id="{1771A086-EE43-439E-9418-9C35B8842E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9" name="Line 164">
                <a:extLst>
                  <a:ext uri="{FF2B5EF4-FFF2-40B4-BE49-F238E27FC236}">
                    <a16:creationId xmlns:a16="http://schemas.microsoft.com/office/drawing/2014/main" id="{E17CC11D-623E-448C-BE0C-1E2D64D4FC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0" name="Line 166">
                <a:extLst>
                  <a:ext uri="{FF2B5EF4-FFF2-40B4-BE49-F238E27FC236}">
                    <a16:creationId xmlns:a16="http://schemas.microsoft.com/office/drawing/2014/main" id="{54F3B892-17F1-40CC-8963-6E74D33F6A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1" name="Line 168">
                <a:extLst>
                  <a:ext uri="{FF2B5EF4-FFF2-40B4-BE49-F238E27FC236}">
                    <a16:creationId xmlns:a16="http://schemas.microsoft.com/office/drawing/2014/main" id="{4021A450-FC7C-4702-9495-272EEF932B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2" name="Line 170">
                <a:extLst>
                  <a:ext uri="{FF2B5EF4-FFF2-40B4-BE49-F238E27FC236}">
                    <a16:creationId xmlns:a16="http://schemas.microsoft.com/office/drawing/2014/main" id="{EF720E9C-13E4-4141-A656-95D7EE48E4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3" name="Line 172">
                <a:extLst>
                  <a:ext uri="{FF2B5EF4-FFF2-40B4-BE49-F238E27FC236}">
                    <a16:creationId xmlns:a16="http://schemas.microsoft.com/office/drawing/2014/main" id="{60480E39-E07F-49F8-89C7-607E8DE7C7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4" name="Line 174">
                <a:extLst>
                  <a:ext uri="{FF2B5EF4-FFF2-40B4-BE49-F238E27FC236}">
                    <a16:creationId xmlns:a16="http://schemas.microsoft.com/office/drawing/2014/main" id="{6F9FEF41-2045-488E-A308-C02788C966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5" name="Line 176">
                <a:extLst>
                  <a:ext uri="{FF2B5EF4-FFF2-40B4-BE49-F238E27FC236}">
                    <a16:creationId xmlns:a16="http://schemas.microsoft.com/office/drawing/2014/main" id="{5590EB51-ED00-4E47-869B-726BC92662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6" name="Line 178">
                <a:extLst>
                  <a:ext uri="{FF2B5EF4-FFF2-40B4-BE49-F238E27FC236}">
                    <a16:creationId xmlns:a16="http://schemas.microsoft.com/office/drawing/2014/main" id="{A0E49892-B680-4A94-B516-A455915001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7" name="Line 180">
                <a:extLst>
                  <a:ext uri="{FF2B5EF4-FFF2-40B4-BE49-F238E27FC236}">
                    <a16:creationId xmlns:a16="http://schemas.microsoft.com/office/drawing/2014/main" id="{402361D0-7EA8-4163-B462-CACE3A1198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8" name="Line 182">
                <a:extLst>
                  <a:ext uri="{FF2B5EF4-FFF2-40B4-BE49-F238E27FC236}">
                    <a16:creationId xmlns:a16="http://schemas.microsoft.com/office/drawing/2014/main" id="{230D9405-C539-40D4-AA83-D385D30A24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9" name="Line 184">
                <a:extLst>
                  <a:ext uri="{FF2B5EF4-FFF2-40B4-BE49-F238E27FC236}">
                    <a16:creationId xmlns:a16="http://schemas.microsoft.com/office/drawing/2014/main" id="{98C1F4FA-8990-4B72-9100-F28AB828AC8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0" name="Line 186">
                <a:extLst>
                  <a:ext uri="{FF2B5EF4-FFF2-40B4-BE49-F238E27FC236}">
                    <a16:creationId xmlns:a16="http://schemas.microsoft.com/office/drawing/2014/main" id="{246A124A-21E4-44E2-9957-E1AAF18D58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1" name="Line 188">
                <a:extLst>
                  <a:ext uri="{FF2B5EF4-FFF2-40B4-BE49-F238E27FC236}">
                    <a16:creationId xmlns:a16="http://schemas.microsoft.com/office/drawing/2014/main" id="{A8CB19A5-CF55-4164-A0AE-E9A447363B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2" name="Line 190">
                <a:extLst>
                  <a:ext uri="{FF2B5EF4-FFF2-40B4-BE49-F238E27FC236}">
                    <a16:creationId xmlns:a16="http://schemas.microsoft.com/office/drawing/2014/main" id="{CE61766A-FA33-44DE-B9B5-507CD29AA2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3" name="Line 192">
                <a:extLst>
                  <a:ext uri="{FF2B5EF4-FFF2-40B4-BE49-F238E27FC236}">
                    <a16:creationId xmlns:a16="http://schemas.microsoft.com/office/drawing/2014/main" id="{70FDD65A-3EFB-410E-B7F4-A82A5957C9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4" name="Line 194">
                <a:extLst>
                  <a:ext uri="{FF2B5EF4-FFF2-40B4-BE49-F238E27FC236}">
                    <a16:creationId xmlns:a16="http://schemas.microsoft.com/office/drawing/2014/main" id="{C33F92E0-5BC3-4895-913C-67CE42F8A3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5" name="Line 196">
                <a:extLst>
                  <a:ext uri="{FF2B5EF4-FFF2-40B4-BE49-F238E27FC236}">
                    <a16:creationId xmlns:a16="http://schemas.microsoft.com/office/drawing/2014/main" id="{BF24C5C3-C488-49A8-B00A-40D0D064F5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6" name="Line 198">
                <a:extLst>
                  <a:ext uri="{FF2B5EF4-FFF2-40B4-BE49-F238E27FC236}">
                    <a16:creationId xmlns:a16="http://schemas.microsoft.com/office/drawing/2014/main" id="{D3AD992F-1BB3-43ED-B20F-771293D2CB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7" name="Line 200">
                <a:extLst>
                  <a:ext uri="{FF2B5EF4-FFF2-40B4-BE49-F238E27FC236}">
                    <a16:creationId xmlns:a16="http://schemas.microsoft.com/office/drawing/2014/main" id="{CE888F2D-0E29-4BDB-8B57-212611ED49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8" name="Line 202">
                <a:extLst>
                  <a:ext uri="{FF2B5EF4-FFF2-40B4-BE49-F238E27FC236}">
                    <a16:creationId xmlns:a16="http://schemas.microsoft.com/office/drawing/2014/main" id="{05F25D64-C3B4-41C5-BA72-3BE72056F9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9" name="Line 204">
                <a:extLst>
                  <a:ext uri="{FF2B5EF4-FFF2-40B4-BE49-F238E27FC236}">
                    <a16:creationId xmlns:a16="http://schemas.microsoft.com/office/drawing/2014/main" id="{68DFA407-7095-4EF7-8AA6-46958682E0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0" name="Line 206">
                <a:extLst>
                  <a:ext uri="{FF2B5EF4-FFF2-40B4-BE49-F238E27FC236}">
                    <a16:creationId xmlns:a16="http://schemas.microsoft.com/office/drawing/2014/main" id="{15281B6D-0F5C-468F-A67C-DB046F3835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1" name="Line 208">
                <a:extLst>
                  <a:ext uri="{FF2B5EF4-FFF2-40B4-BE49-F238E27FC236}">
                    <a16:creationId xmlns:a16="http://schemas.microsoft.com/office/drawing/2014/main" id="{A0245633-EB1D-4CBB-9ED1-4B346F84FA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2" name="Line 210">
                <a:extLst>
                  <a:ext uri="{FF2B5EF4-FFF2-40B4-BE49-F238E27FC236}">
                    <a16:creationId xmlns:a16="http://schemas.microsoft.com/office/drawing/2014/main" id="{8FA675A0-0C08-4349-85C7-DC4D04E3C7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3" name="Line 212">
                <a:extLst>
                  <a:ext uri="{FF2B5EF4-FFF2-40B4-BE49-F238E27FC236}">
                    <a16:creationId xmlns:a16="http://schemas.microsoft.com/office/drawing/2014/main" id="{558DA6D5-DC0E-47CA-BFDE-56F38E5FDC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4" name="Line 214">
                <a:extLst>
                  <a:ext uri="{FF2B5EF4-FFF2-40B4-BE49-F238E27FC236}">
                    <a16:creationId xmlns:a16="http://schemas.microsoft.com/office/drawing/2014/main" id="{BE1BBDB6-E438-4DCE-9BD9-6433CF6FEC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5" name="Line 216">
                <a:extLst>
                  <a:ext uri="{FF2B5EF4-FFF2-40B4-BE49-F238E27FC236}">
                    <a16:creationId xmlns:a16="http://schemas.microsoft.com/office/drawing/2014/main" id="{59ACB492-8A5F-48E4-B226-2DAEE9B920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6" name="Line 218">
                <a:extLst>
                  <a:ext uri="{FF2B5EF4-FFF2-40B4-BE49-F238E27FC236}">
                    <a16:creationId xmlns:a16="http://schemas.microsoft.com/office/drawing/2014/main" id="{9708A34D-2C67-4196-93F6-BB9AF0EC24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7" name="Line 220">
                <a:extLst>
                  <a:ext uri="{FF2B5EF4-FFF2-40B4-BE49-F238E27FC236}">
                    <a16:creationId xmlns:a16="http://schemas.microsoft.com/office/drawing/2014/main" id="{BE2C44DC-A694-4CF8-A55E-1B61CCD85C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8" name="Line 222">
                <a:extLst>
                  <a:ext uri="{FF2B5EF4-FFF2-40B4-BE49-F238E27FC236}">
                    <a16:creationId xmlns:a16="http://schemas.microsoft.com/office/drawing/2014/main" id="{2A2B77F9-F3C5-494D-AA7E-667BAE5DA6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9" name="Line 224">
                <a:extLst>
                  <a:ext uri="{FF2B5EF4-FFF2-40B4-BE49-F238E27FC236}">
                    <a16:creationId xmlns:a16="http://schemas.microsoft.com/office/drawing/2014/main" id="{087E13D9-F871-4AC2-9AB1-8C6A34CC49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0" name="Line 226">
                <a:extLst>
                  <a:ext uri="{FF2B5EF4-FFF2-40B4-BE49-F238E27FC236}">
                    <a16:creationId xmlns:a16="http://schemas.microsoft.com/office/drawing/2014/main" id="{C63A1DE9-D7B4-4075-973F-3C7DBDAA56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1" name="Line 228">
                <a:extLst>
                  <a:ext uri="{FF2B5EF4-FFF2-40B4-BE49-F238E27FC236}">
                    <a16:creationId xmlns:a16="http://schemas.microsoft.com/office/drawing/2014/main" id="{054ED991-DD5E-4A5D-8497-895F4EA5A9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2" name="Line 146">
                <a:extLst>
                  <a:ext uri="{FF2B5EF4-FFF2-40B4-BE49-F238E27FC236}">
                    <a16:creationId xmlns:a16="http://schemas.microsoft.com/office/drawing/2014/main" id="{991FC6A0-A7D5-4709-832C-E524927EF9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3" name="Line 204">
                <a:extLst>
                  <a:ext uri="{FF2B5EF4-FFF2-40B4-BE49-F238E27FC236}">
                    <a16:creationId xmlns:a16="http://schemas.microsoft.com/office/drawing/2014/main" id="{C51B17CF-0281-4A43-9079-78304ED3E2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38BF484-F7DE-43E4-8D3C-EA7B5DE8F582}"/>
                </a:ext>
              </a:extLst>
            </p:cNvPr>
            <p:cNvGrpSpPr/>
            <p:nvPr userDrawn="1"/>
          </p:nvGrpSpPr>
          <p:grpSpPr bwMode="gray">
            <a:xfrm>
              <a:off x="12276481" y="0"/>
              <a:ext cx="240289" cy="6858000"/>
              <a:chOff x="-319714" y="0"/>
              <a:chExt cx="240289" cy="6858000"/>
            </a:xfrm>
          </p:grpSpPr>
          <p:sp>
            <p:nvSpPr>
              <p:cNvPr id="15" name="Line 230">
                <a:extLst>
                  <a:ext uri="{FF2B5EF4-FFF2-40B4-BE49-F238E27FC236}">
                    <a16:creationId xmlns:a16="http://schemas.microsoft.com/office/drawing/2014/main" id="{E607298D-E175-48A5-A33A-EA3F3D18DA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6" name="Line 232">
                <a:extLst>
                  <a:ext uri="{FF2B5EF4-FFF2-40B4-BE49-F238E27FC236}">
                    <a16:creationId xmlns:a16="http://schemas.microsoft.com/office/drawing/2014/main" id="{0FAA0CC8-295F-4B9B-B166-E4B110C248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7" name="Line 234">
                <a:extLst>
                  <a:ext uri="{FF2B5EF4-FFF2-40B4-BE49-F238E27FC236}">
                    <a16:creationId xmlns:a16="http://schemas.microsoft.com/office/drawing/2014/main" id="{4493DE9E-1A3C-4216-A905-5CE9F01FBC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8" name="Line 236">
                <a:extLst>
                  <a:ext uri="{FF2B5EF4-FFF2-40B4-BE49-F238E27FC236}">
                    <a16:creationId xmlns:a16="http://schemas.microsoft.com/office/drawing/2014/main" id="{E100301F-2319-48F1-A1A3-E09EC4730B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9" name="Line 238">
                <a:extLst>
                  <a:ext uri="{FF2B5EF4-FFF2-40B4-BE49-F238E27FC236}">
                    <a16:creationId xmlns:a16="http://schemas.microsoft.com/office/drawing/2014/main" id="{9F8D59B2-ACFC-405B-B947-0133413A5A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0" name="Line 240">
                <a:extLst>
                  <a:ext uri="{FF2B5EF4-FFF2-40B4-BE49-F238E27FC236}">
                    <a16:creationId xmlns:a16="http://schemas.microsoft.com/office/drawing/2014/main" id="{30CEAC1C-E022-4CB8-9B0E-B5EE235D01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1" name="Line 244">
                <a:extLst>
                  <a:ext uri="{FF2B5EF4-FFF2-40B4-BE49-F238E27FC236}">
                    <a16:creationId xmlns:a16="http://schemas.microsoft.com/office/drawing/2014/main" id="{A7A0483A-9ABA-4F80-BBB6-8A08854B3E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2" name="Line 246">
                <a:extLst>
                  <a:ext uri="{FF2B5EF4-FFF2-40B4-BE49-F238E27FC236}">
                    <a16:creationId xmlns:a16="http://schemas.microsoft.com/office/drawing/2014/main" id="{9FA55C8A-1A8D-4E17-92C1-9D045E90F0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3" name="Line 250">
                <a:extLst>
                  <a:ext uri="{FF2B5EF4-FFF2-40B4-BE49-F238E27FC236}">
                    <a16:creationId xmlns:a16="http://schemas.microsoft.com/office/drawing/2014/main" id="{FD539FF3-BCFE-44CE-9E2D-E0E82F6CB8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4" name="Line 252">
                <a:extLst>
                  <a:ext uri="{FF2B5EF4-FFF2-40B4-BE49-F238E27FC236}">
                    <a16:creationId xmlns:a16="http://schemas.microsoft.com/office/drawing/2014/main" id="{3C9C8295-A03F-455E-8D76-400FA48B51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5" name="Line 254">
                <a:extLst>
                  <a:ext uri="{FF2B5EF4-FFF2-40B4-BE49-F238E27FC236}">
                    <a16:creationId xmlns:a16="http://schemas.microsoft.com/office/drawing/2014/main" id="{486881BE-152B-4956-BDB8-07DC36BCFB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6" name="Line 256">
                <a:extLst>
                  <a:ext uri="{FF2B5EF4-FFF2-40B4-BE49-F238E27FC236}">
                    <a16:creationId xmlns:a16="http://schemas.microsoft.com/office/drawing/2014/main" id="{6DE2C0B4-97C2-48DE-8865-FB25A6FD79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7" name="Line 258">
                <a:extLst>
                  <a:ext uri="{FF2B5EF4-FFF2-40B4-BE49-F238E27FC236}">
                    <a16:creationId xmlns:a16="http://schemas.microsoft.com/office/drawing/2014/main" id="{5FBF2699-33DD-4796-97AF-7152139ADB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8" name="Line 260">
                <a:extLst>
                  <a:ext uri="{FF2B5EF4-FFF2-40B4-BE49-F238E27FC236}">
                    <a16:creationId xmlns:a16="http://schemas.microsoft.com/office/drawing/2014/main" id="{1C6261CF-E54F-49B9-BC84-59EA48934B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9" name="Line 262">
                <a:extLst>
                  <a:ext uri="{FF2B5EF4-FFF2-40B4-BE49-F238E27FC236}">
                    <a16:creationId xmlns:a16="http://schemas.microsoft.com/office/drawing/2014/main" id="{5D15D2CC-50A7-42FC-8D7F-C804AFE189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0" name="Line 264">
                <a:extLst>
                  <a:ext uri="{FF2B5EF4-FFF2-40B4-BE49-F238E27FC236}">
                    <a16:creationId xmlns:a16="http://schemas.microsoft.com/office/drawing/2014/main" id="{4ED4E6BA-3735-46A7-867D-7F3F51CBCD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1" name="Line 266">
                <a:extLst>
                  <a:ext uri="{FF2B5EF4-FFF2-40B4-BE49-F238E27FC236}">
                    <a16:creationId xmlns:a16="http://schemas.microsoft.com/office/drawing/2014/main" id="{3862A41B-C006-4B65-90D7-9C2F687CA1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2" name="Line 268">
                <a:extLst>
                  <a:ext uri="{FF2B5EF4-FFF2-40B4-BE49-F238E27FC236}">
                    <a16:creationId xmlns:a16="http://schemas.microsoft.com/office/drawing/2014/main" id="{6E11108E-EB91-485A-973E-FBAED050CE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3" name="Line 270">
                <a:extLst>
                  <a:ext uri="{FF2B5EF4-FFF2-40B4-BE49-F238E27FC236}">
                    <a16:creationId xmlns:a16="http://schemas.microsoft.com/office/drawing/2014/main" id="{8ECC69CC-2E5D-48A1-8169-E871F9E3F0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4" name="Line 272">
                <a:extLst>
                  <a:ext uri="{FF2B5EF4-FFF2-40B4-BE49-F238E27FC236}">
                    <a16:creationId xmlns:a16="http://schemas.microsoft.com/office/drawing/2014/main" id="{C1A90C61-B2C9-4F09-BB2E-93BF0BDDF9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5" name="Line 274">
                <a:extLst>
                  <a:ext uri="{FF2B5EF4-FFF2-40B4-BE49-F238E27FC236}">
                    <a16:creationId xmlns:a16="http://schemas.microsoft.com/office/drawing/2014/main" id="{BB68AAB4-8D4F-4757-8116-BFB22F2ACC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6" name="Line 276">
                <a:extLst>
                  <a:ext uri="{FF2B5EF4-FFF2-40B4-BE49-F238E27FC236}">
                    <a16:creationId xmlns:a16="http://schemas.microsoft.com/office/drawing/2014/main" id="{2D5511C0-9CEF-4F70-8054-797FBD483B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7" name="Line 278">
                <a:extLst>
                  <a:ext uri="{FF2B5EF4-FFF2-40B4-BE49-F238E27FC236}">
                    <a16:creationId xmlns:a16="http://schemas.microsoft.com/office/drawing/2014/main" id="{21987BD8-A143-4D72-81AD-7B81572CFA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8" name="Line 256">
                <a:extLst>
                  <a:ext uri="{FF2B5EF4-FFF2-40B4-BE49-F238E27FC236}">
                    <a16:creationId xmlns:a16="http://schemas.microsoft.com/office/drawing/2014/main" id="{E5156AC1-71A4-42A7-BABE-76D6F764C7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9" name="Line 234">
                <a:extLst>
                  <a:ext uri="{FF2B5EF4-FFF2-40B4-BE49-F238E27FC236}">
                    <a16:creationId xmlns:a16="http://schemas.microsoft.com/office/drawing/2014/main" id="{AD35C812-EC5C-402E-8D80-62A34413D4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89B5C-A374-46FA-89AC-805B0EEC7969}"/>
              </a:ext>
            </a:extLst>
          </p:cNvPr>
          <p:cNvSpPr>
            <a:spLocks noGrp="1"/>
          </p:cNvSpPr>
          <p:nvPr>
            <p:ph idx="1" hasCustomPrompt="1"/>
          </p:nvPr>
        </p:nvSpPr>
        <p:spPr bwMode="black">
          <a:xfrm>
            <a:off x="571500" y="1531939"/>
            <a:ext cx="11048400" cy="45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3383"/>
                </a:solidFill>
              </a:defRPr>
            </a:lvl1pPr>
            <a:lvl2pPr marL="180000">
              <a:buClr>
                <a:schemeClr val="tx2"/>
              </a:buClr>
              <a:defRPr>
                <a:solidFill>
                  <a:srgbClr val="003383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Niveau</a:t>
            </a:r>
            <a:r>
              <a:rPr lang="en-US" dirty="0"/>
              <a:t> 1</a:t>
            </a:r>
          </a:p>
          <a:p>
            <a:pPr lvl="1"/>
            <a:r>
              <a:rPr lang="en-US" dirty="0" err="1"/>
              <a:t>Niveau</a:t>
            </a:r>
            <a:r>
              <a:rPr lang="en-US" dirty="0"/>
              <a:t> 2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2B1BA5E-282E-469B-8A36-ED8EC1EA1ED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>
            <a:lvl1pPr>
              <a:defRPr>
                <a:solidFill>
                  <a:srgbClr val="003383"/>
                </a:solidFill>
              </a:defRPr>
            </a:lvl1pPr>
          </a:lstStyle>
          <a:p>
            <a:r>
              <a:rPr lang="en-GB"/>
              <a:t>Titel van je presentatie</a:t>
            </a:r>
            <a:endParaRPr lang="en-GB" dirty="0"/>
          </a:p>
        </p:txBody>
      </p:sp>
      <p:sp>
        <p:nvSpPr>
          <p:cNvPr id="153" name="Slide Number Placeholder 152">
            <a:extLst>
              <a:ext uri="{FF2B5EF4-FFF2-40B4-BE49-F238E27FC236}">
                <a16:creationId xmlns:a16="http://schemas.microsoft.com/office/drawing/2014/main" id="{36E3B2CA-6AA2-46CE-AF8E-D4A073598E7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rgbClr val="003383"/>
                </a:solidFill>
              </a:defRPr>
            </a:lvl1pPr>
          </a:lstStyle>
          <a:p>
            <a:fld id="{EEC0F82C-4994-47DA-8D9B-99D78D224F6D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E7D6050-2078-4E93-B4C4-47591C4F87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571500" y="285752"/>
            <a:ext cx="11049000" cy="1238248"/>
          </a:xfrm>
        </p:spPr>
        <p:txBody>
          <a:bodyPr/>
          <a:lstStyle>
            <a:lvl1pPr>
              <a:defRPr>
                <a:solidFill>
                  <a:srgbClr val="003383"/>
                </a:solidFill>
              </a:defRPr>
            </a:lvl1pPr>
          </a:lstStyle>
          <a:p>
            <a:r>
              <a:rPr lang="nl-NL" dirty="0"/>
              <a:t>Klik om de titel aan te passen</a:t>
            </a:r>
          </a:p>
        </p:txBody>
      </p:sp>
    </p:spTree>
    <p:extLst>
      <p:ext uri="{BB962C8B-B14F-4D97-AF65-F5344CB8AC3E}">
        <p14:creationId xmlns:p14="http://schemas.microsoft.com/office/powerpoint/2010/main" val="38390390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447952-8365-97D8-5EF9-BD3CDA69BA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DC728BD-C721-BAE9-9642-F424BF937F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C0BF454-5B1D-B6D0-22CB-0146B9118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03F4-5EDA-0443-B4FD-8B3087050D7E}" type="datetimeFigureOut">
              <a:rPr lang="nl-NL" smtClean="0"/>
              <a:t>3-12-2024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B027E00-5415-D842-C4C0-E3154191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F9EE96E-894E-8F9C-67C3-DF67A5FC0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7672C-7846-D546-B6DA-916A7E90F5B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820785"/>
      </p:ext>
    </p:extLst>
  </p:cSld>
  <p:clrMapOvr>
    <a:masterClrMapping/>
  </p:clrMapOvr>
  <p:transition spd="slow"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6503EF-C746-12A6-725D-5B3BBFE26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22CC6AB-6BF3-EAE7-D396-52FD58C3A3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7D466A1-2EA3-8D3A-0792-D3AF8CBFD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03F4-5EDA-0443-B4FD-8B3087050D7E}" type="datetimeFigureOut">
              <a:rPr lang="nl-NL" smtClean="0"/>
              <a:t>3-12-2024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073F008-3D8E-249C-85A8-A67AE9C56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D3FB50A-B367-C83B-9577-8B43BB7B3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7672C-7846-D546-B6DA-916A7E90F5B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1715307"/>
      </p:ext>
    </p:extLst>
  </p:cSld>
  <p:clrMapOvr>
    <a:masterClrMapping/>
  </p:clrMapOvr>
  <p:transition spd="slow"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4973F5-A483-2E11-1187-30394C396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A38B4AA-34BC-0DCE-902C-0A31E4B197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0B1D5F9-6F5C-DF2B-F390-5C5DF81AF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03F4-5EDA-0443-B4FD-8B3087050D7E}" type="datetimeFigureOut">
              <a:rPr lang="nl-NL" smtClean="0"/>
              <a:t>3-12-2024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5D275AB-0FC3-ABFA-EE8D-EAB091FF9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85CA761-3B24-A375-DC4E-D1C06C936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7672C-7846-D546-B6DA-916A7E90F5B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1254915"/>
      </p:ext>
    </p:extLst>
  </p:cSld>
  <p:clrMapOvr>
    <a:masterClrMapping/>
  </p:clrMapOvr>
  <p:transition spd="slow"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132B7F-9D3A-AC21-4BBA-023B4B03D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7D4E89B-7CE6-6FEB-E467-924431136E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8C941D9-D22F-1E07-FC8E-269FFE7634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02A294E-CEF1-DAA1-A3DB-DF90E607A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03F4-5EDA-0443-B4FD-8B3087050D7E}" type="datetimeFigureOut">
              <a:rPr lang="nl-NL" smtClean="0"/>
              <a:t>3-12-2024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9FBCE7F-DF9B-C3D7-0EAF-9368E2AC0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C3B6F77-2D58-DBCF-A3C3-C329FFF32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7672C-7846-D546-B6DA-916A7E90F5B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3158850"/>
      </p:ext>
    </p:extLst>
  </p:cSld>
  <p:clrMapOvr>
    <a:masterClrMapping/>
  </p:clrMapOvr>
  <p:transition spd="slow"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29C098-8F07-7999-E8E4-B7655FCBF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1A372F1-6354-2BAC-6F37-704C5EF45C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88A2D88-EB19-C5E4-5F51-07195B199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A84D236-2F95-AAE8-03F0-98E00CCDC4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1555EB0-56DB-594F-C5AE-4D11F00D2A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0EB03A5-BAA8-D073-DE17-612AD1194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03F4-5EDA-0443-B4FD-8B3087050D7E}" type="datetimeFigureOut">
              <a:rPr lang="nl-NL" smtClean="0"/>
              <a:t>3-12-2024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858A1262-7899-4750-A7F3-D06B96DCB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F8703CC-6CEB-CA31-C9B0-079FC6FD7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7672C-7846-D546-B6DA-916A7E90F5B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5530119"/>
      </p:ext>
    </p:extLst>
  </p:cSld>
  <p:clrMapOvr>
    <a:masterClrMapping/>
  </p:clrMapOvr>
  <p:transition spd="slow"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2074F0-65C9-25EA-D4FF-A16E27E88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7D76B43-B6A3-3EDD-D9C8-3770D10D38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7516657-443E-5256-DB04-B718F5A15F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D01E56E-C1CA-B4BE-F673-893E4FD36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03F4-5EDA-0443-B4FD-8B3087050D7E}" type="datetimeFigureOut">
              <a:rPr lang="nl-NL" smtClean="0"/>
              <a:t>3-12-2024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A536432-4B27-4894-D8BC-AD8E5F99F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4CB66FC-4274-1AC0-7267-625DFF501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7672C-7846-D546-B6DA-916A7E90F5B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4384180"/>
      </p:ext>
    </p:extLst>
  </p:cSld>
  <p:clrMapOvr>
    <a:masterClrMapping/>
  </p:clrMapOvr>
  <p:transition spd="slow"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045EA0-0055-5E39-12B7-971CE5FD2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79E68F6-0AB3-987E-4973-97E75A0882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42A622E-E3B0-2CEF-4B35-0AAAE62CC0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A97E2BE-A210-2686-3AA0-E0DE8E7F7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03F4-5EDA-0443-B4FD-8B3087050D7E}" type="datetimeFigureOut">
              <a:rPr lang="nl-NL" smtClean="0"/>
              <a:t>3-12-2024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58B8B12-ABC9-B1EA-D4B2-27EAE175E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2D29FF8-4CF6-EB3A-ECE3-0A27FA4D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7672C-7846-D546-B6DA-916A7E90F5B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3579177"/>
      </p:ext>
    </p:extLst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2">
            <a:extLst>
              <a:ext uri="{FF2B5EF4-FFF2-40B4-BE49-F238E27FC236}">
                <a16:creationId xmlns:a16="http://schemas.microsoft.com/office/drawing/2014/main" id="{7D754F3A-2A2A-53E3-AD29-AF8FC23FCEA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79999" y="4414485"/>
            <a:ext cx="10515599" cy="48652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subtitel toe te voegen</a:t>
            </a:r>
          </a:p>
        </p:txBody>
      </p:sp>
      <p:sp>
        <p:nvSpPr>
          <p:cNvPr id="6" name="Titel 10">
            <a:extLst>
              <a:ext uri="{FF2B5EF4-FFF2-40B4-BE49-F238E27FC236}">
                <a16:creationId xmlns:a16="http://schemas.microsoft.com/office/drawing/2014/main" id="{17AFB17C-98B3-248B-4BF2-D6137324C6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3763773"/>
            <a:ext cx="10515600" cy="609444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Klikken om titel toe te voegen</a:t>
            </a:r>
          </a:p>
        </p:txBody>
      </p:sp>
    </p:spTree>
    <p:extLst>
      <p:ext uri="{BB962C8B-B14F-4D97-AF65-F5344CB8AC3E}">
        <p14:creationId xmlns:p14="http://schemas.microsoft.com/office/powerpoint/2010/main" val="2383851970"/>
      </p:ext>
    </p:extLst>
  </p:cSld>
  <p:clrMapOvr>
    <a:masterClrMapping/>
  </p:clrMapOvr>
  <p:transition spd="slow">
    <p:wipe dir="r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A0FC32-1D6C-8E4F-7338-8C1850365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556F0B1-4872-0058-9ED2-AC9A5DE668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B670643-B987-AA68-272B-6A2F4B521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03F4-5EDA-0443-B4FD-8B3087050D7E}" type="datetimeFigureOut">
              <a:rPr lang="nl-NL" smtClean="0"/>
              <a:t>3-12-2024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98FF54B-C7AA-F490-139F-427962B2E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27B757D-10E7-1B57-E47D-DC9230D78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7672C-7846-D546-B6DA-916A7E90F5B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6438066"/>
      </p:ext>
    </p:extLst>
  </p:cSld>
  <p:clrMapOvr>
    <a:masterClrMapping/>
  </p:clrMapOvr>
  <p:transition spd="slow"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79E17C5-2E72-33C8-7B5E-CC19375E2C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E4DF155-8B31-24F1-D0BC-499C98673A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9E0C4AF-210C-1EE3-6AB9-1F672C73F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03F4-5EDA-0443-B4FD-8B3087050D7E}" type="datetimeFigureOut">
              <a:rPr lang="nl-NL" smtClean="0"/>
              <a:t>3-12-2024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D69D03B-AC49-AF90-67EB-3D86CA0AB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D1AC21D-5ECF-C4E7-0DA8-2B1164144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7672C-7846-D546-B6DA-916A7E90F5B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958377"/>
      </p:ext>
    </p:extLst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63485BA0-A51A-E37E-5D80-BF0EA6DC1BC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79999" y="4414485"/>
            <a:ext cx="10515599" cy="48652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subtitel toe te voegen</a:t>
            </a:r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62751484-5F1C-7E61-18AB-76AD7DE3AB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3763773"/>
            <a:ext cx="10515600" cy="609444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Klikken om titel toe te voegen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9B5851B-04EE-20EB-13A2-E4396DA9BD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67857" y="-36000"/>
            <a:ext cx="9720000" cy="3460063"/>
          </a:xfrm>
          <a:custGeom>
            <a:avLst/>
            <a:gdLst>
              <a:gd name="connsiteX0" fmla="*/ 0 w 9720000"/>
              <a:gd name="connsiteY0" fmla="*/ 0 h 3460063"/>
              <a:gd name="connsiteX1" fmla="*/ 9697795 w 9720000"/>
              <a:gd name="connsiteY1" fmla="*/ 35519 h 3460063"/>
              <a:gd name="connsiteX2" fmla="*/ 9720000 w 9720000"/>
              <a:gd name="connsiteY2" fmla="*/ 2321549 h 3460063"/>
              <a:gd name="connsiteX3" fmla="*/ 6352567 w 9720000"/>
              <a:gd name="connsiteY3" fmla="*/ 3175749 h 3460063"/>
              <a:gd name="connsiteX4" fmla="*/ 3886619 w 9720000"/>
              <a:gd name="connsiteY4" fmla="*/ 3198986 h 3460063"/>
              <a:gd name="connsiteX5" fmla="*/ 113443 w 9720000"/>
              <a:gd name="connsiteY5" fmla="*/ 93952 h 3460063"/>
              <a:gd name="connsiteX6" fmla="*/ 0 w 9720000"/>
              <a:gd name="connsiteY6" fmla="*/ 623 h 3460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20000" h="3460063">
                <a:moveTo>
                  <a:pt x="0" y="0"/>
                </a:moveTo>
                <a:lnTo>
                  <a:pt x="9697795" y="35519"/>
                </a:lnTo>
                <a:cubicBezTo>
                  <a:pt x="9715318" y="2308839"/>
                  <a:pt x="9711002" y="1565669"/>
                  <a:pt x="9720000" y="2321549"/>
                </a:cubicBezTo>
                <a:lnTo>
                  <a:pt x="6352567" y="3175749"/>
                </a:lnTo>
                <a:cubicBezTo>
                  <a:pt x="5138654" y="3430748"/>
                  <a:pt x="4496270" y="3651165"/>
                  <a:pt x="3886619" y="3198986"/>
                </a:cubicBezTo>
                <a:lnTo>
                  <a:pt x="113443" y="93952"/>
                </a:lnTo>
                <a:lnTo>
                  <a:pt x="0" y="623"/>
                </a:lnTo>
                <a:close/>
              </a:path>
            </a:pathLst>
          </a:cu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839BF55F-46D7-9A80-376E-C3E49683208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9800000">
            <a:off x="72000" y="6192000"/>
            <a:ext cx="1630327" cy="11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598027"/>
      </p:ext>
    </p:extLst>
  </p:cSld>
  <p:clrMapOvr>
    <a:masterClrMapping/>
  </p:clrMapOvr>
  <p:transition spd="slow">
    <p:wipe dir="r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63485BA0-A51A-E37E-5D80-BF0EA6DC1BC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79999" y="4414485"/>
            <a:ext cx="10515599" cy="48652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subtitel toe te voegen</a:t>
            </a:r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62751484-5F1C-7E61-18AB-76AD7DE3AB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3763773"/>
            <a:ext cx="10515600" cy="609444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Klikken om titel toe te voegen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9E94699-58E0-4D19-EF35-ABE196629C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2600000">
            <a:off x="108000" y="6289516"/>
            <a:ext cx="1786154" cy="1080000"/>
          </a:xfrm>
          <a:prstGeom prst="rect">
            <a:avLst/>
          </a:prstGeom>
        </p:spPr>
      </p:pic>
      <p:pic>
        <p:nvPicPr>
          <p:cNvPr id="5" name="Afbeelding 4" descr="Afbeelding met kleding, persoon, Menselijk gezicht, ambachtsman&#10;&#10;Automatisch gegenereerde beschrijving">
            <a:extLst>
              <a:ext uri="{FF2B5EF4-FFF2-40B4-BE49-F238E27FC236}">
                <a16:creationId xmlns:a16="http://schemas.microsoft.com/office/drawing/2014/main" id="{17987AAB-B49A-CB6D-4925-EE5DE62215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67857" y="-34926"/>
            <a:ext cx="9720000" cy="3460063"/>
          </a:xfrm>
          <a:custGeom>
            <a:avLst/>
            <a:gdLst>
              <a:gd name="connsiteX0" fmla="*/ 0 w 9720000"/>
              <a:gd name="connsiteY0" fmla="*/ 0 h 3460063"/>
              <a:gd name="connsiteX1" fmla="*/ 9697795 w 9720000"/>
              <a:gd name="connsiteY1" fmla="*/ 35519 h 3460063"/>
              <a:gd name="connsiteX2" fmla="*/ 9720000 w 9720000"/>
              <a:gd name="connsiteY2" fmla="*/ 2321549 h 3460063"/>
              <a:gd name="connsiteX3" fmla="*/ 6352567 w 9720000"/>
              <a:gd name="connsiteY3" fmla="*/ 3175749 h 3460063"/>
              <a:gd name="connsiteX4" fmla="*/ 3886619 w 9720000"/>
              <a:gd name="connsiteY4" fmla="*/ 3198986 h 3460063"/>
              <a:gd name="connsiteX5" fmla="*/ 113443 w 9720000"/>
              <a:gd name="connsiteY5" fmla="*/ 93952 h 3460063"/>
              <a:gd name="connsiteX6" fmla="*/ 0 w 9720000"/>
              <a:gd name="connsiteY6" fmla="*/ 623 h 3460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20000" h="3460063">
                <a:moveTo>
                  <a:pt x="0" y="0"/>
                </a:moveTo>
                <a:lnTo>
                  <a:pt x="9697795" y="35519"/>
                </a:lnTo>
                <a:cubicBezTo>
                  <a:pt x="9715318" y="2308839"/>
                  <a:pt x="9711002" y="1565670"/>
                  <a:pt x="9720000" y="2321549"/>
                </a:cubicBezTo>
                <a:lnTo>
                  <a:pt x="6352567" y="3175749"/>
                </a:lnTo>
                <a:cubicBezTo>
                  <a:pt x="5138653" y="3430748"/>
                  <a:pt x="4496270" y="3651165"/>
                  <a:pt x="3886619" y="3198986"/>
                </a:cubicBezTo>
                <a:lnTo>
                  <a:pt x="113443" y="93952"/>
                </a:lnTo>
                <a:lnTo>
                  <a:pt x="0" y="623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43842009"/>
      </p:ext>
    </p:extLst>
  </p:cSld>
  <p:clrMapOvr>
    <a:masterClrMapping/>
  </p:clrMapOvr>
  <p:transition spd="slow">
    <p:wipe dir="r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E0594A-36D3-3649-F69D-8617F351E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365125"/>
            <a:ext cx="10515600" cy="6817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F5D9CD2-653B-5937-B238-0BC674FC85C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080000" y="1457739"/>
            <a:ext cx="10515600" cy="440505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lvl="0"/>
            <a:r>
              <a:rPr lang="nl-NL" dirty="0"/>
              <a:t>Klikken om tekst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4E3B2E68-1C4C-641D-1F99-8745711F54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9800000">
            <a:off x="72000" y="6192000"/>
            <a:ext cx="1630327" cy="11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292346"/>
      </p:ext>
    </p:extLst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E0594A-36D3-3649-F69D-8617F351E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365125"/>
            <a:ext cx="10515600" cy="6817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F5D9CD2-653B-5937-B238-0BC674FC85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0000" y="1457739"/>
            <a:ext cx="5181600" cy="440505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4E3B2E68-1C4C-641D-1F99-8745711F54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9800000">
            <a:off x="72000" y="6192000"/>
            <a:ext cx="1630327" cy="1170000"/>
          </a:xfrm>
          <a:prstGeom prst="rect">
            <a:avLst/>
          </a:prstGeom>
        </p:spPr>
      </p:pic>
      <p:sp>
        <p:nvSpPr>
          <p:cNvPr id="9" name="Tijdelijke aanduiding voor afbeelding 2">
            <a:extLst>
              <a:ext uri="{FF2B5EF4-FFF2-40B4-BE49-F238E27FC236}">
                <a16:creationId xmlns:a16="http://schemas.microsoft.com/office/drawing/2014/main" id="{2D3E79C2-5324-E2D5-FC0C-ECE1A7803502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6508353" y="1457738"/>
            <a:ext cx="5087247" cy="440505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z="1600" dirty="0"/>
              <a:t>Klik op pictogram om afbeelding in te 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23591378"/>
      </p:ext>
    </p:extLst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671F2639-F50F-BF6D-2779-EBB90742AA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9800000">
            <a:off x="72000" y="6192000"/>
            <a:ext cx="1630327" cy="117000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3BDC4915-61EA-FC31-2113-2820D123AE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365125"/>
            <a:ext cx="10515600" cy="6817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titel toe te voegen</a:t>
            </a:r>
          </a:p>
        </p:txBody>
      </p:sp>
    </p:spTree>
    <p:extLst>
      <p:ext uri="{BB962C8B-B14F-4D97-AF65-F5344CB8AC3E}">
        <p14:creationId xmlns:p14="http://schemas.microsoft.com/office/powerpoint/2010/main" val="2048143351"/>
      </p:ext>
    </p:extLst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dia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CB7E36A-F263-48E7-B563-32F7A4097B1E}"/>
              </a:ext>
            </a:extLst>
          </p:cNvPr>
          <p:cNvGrpSpPr/>
          <p:nvPr userDrawn="1"/>
        </p:nvGrpSpPr>
        <p:grpSpPr>
          <a:xfrm>
            <a:off x="-3714750" y="-933450"/>
            <a:ext cx="19621500" cy="8724900"/>
            <a:chOff x="-3714750" y="-933450"/>
            <a:chExt cx="19621500" cy="87249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08CDB07-905A-4320-8368-7370D36E5EA5}"/>
                </a:ext>
              </a:extLst>
            </p:cNvPr>
            <p:cNvSpPr/>
            <p:nvPr userDrawn="1"/>
          </p:nvSpPr>
          <p:spPr bwMode="gray">
            <a:xfrm>
              <a:off x="-3714750" y="-933450"/>
              <a:ext cx="19621500" cy="8724900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0" name="Content Placeholder 1">
              <a:extLst>
                <a:ext uri="{FF2B5EF4-FFF2-40B4-BE49-F238E27FC236}">
                  <a16:creationId xmlns:a16="http://schemas.microsoft.com/office/drawing/2014/main" id="{61A6D51A-0053-4920-ADF3-39E47E0B0044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163456" y="422"/>
              <a:ext cx="3163455" cy="2342813"/>
            </a:xfrm>
            <a:prstGeom prst="rect">
              <a:avLst/>
            </a:prstGeom>
            <a:noFill/>
          </p:spPr>
          <p:txBody>
            <a:bodyPr vert="horz" lIns="0" tIns="0" rIns="432000" bIns="0" rtlCol="0">
              <a:noAutofit/>
            </a:bodyPr>
            <a:lstStyle>
              <a:lvl1pPr marL="0" indent="0" algn="l" defTabSz="685800" rtl="0" eaLnBrk="1" latinLnBrk="0" hangingPunct="1">
                <a:lnSpc>
                  <a:spcPct val="101000"/>
                </a:lnSpc>
                <a:spcBef>
                  <a:spcPts val="1500"/>
                </a:spcBef>
                <a:spcAft>
                  <a:spcPts val="0"/>
                </a:spcAft>
                <a:buClr>
                  <a:schemeClr val="accent1"/>
                </a:buClr>
                <a:buFont typeface="Nuon Matthew Light" panose="02000506040000020004" pitchFamily="50" charset="0"/>
                <a:buNone/>
                <a:defRPr sz="2400" b="0" kern="1200">
                  <a:solidFill>
                    <a:schemeClr val="accent2"/>
                  </a:solidFill>
                  <a:latin typeface="+mj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01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Font typeface="Nuon Matthew Light" panose="02000506040000020004" pitchFamily="50" charset="0"/>
                <a:buNone/>
                <a:defRPr sz="24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16000" indent="-216000" algn="l" defTabSz="685800" rtl="0" eaLnBrk="1" latinLnBrk="0" hangingPunct="1">
                <a:lnSpc>
                  <a:spcPct val="101000"/>
                </a:lnSpc>
                <a:spcBef>
                  <a:spcPts val="1500"/>
                </a:spcBef>
                <a:spcAft>
                  <a:spcPts val="0"/>
                </a:spcAft>
                <a:buClr>
                  <a:schemeClr val="accent1"/>
                </a:buClr>
                <a:buFont typeface="Nuon Matthew Light" panose="02000506040000020004" pitchFamily="50" charset="0"/>
                <a:buChar char="•"/>
                <a:defRPr sz="24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432000" indent="-216000" algn="l" defTabSz="685800" rtl="0" eaLnBrk="1" latinLnBrk="0" hangingPunct="1">
                <a:lnSpc>
                  <a:spcPct val="101000"/>
                </a:lnSpc>
                <a:spcBef>
                  <a:spcPts val="1500"/>
                </a:spcBef>
                <a:spcAft>
                  <a:spcPts val="0"/>
                </a:spcAft>
                <a:buClr>
                  <a:schemeClr val="accent2"/>
                </a:buClr>
                <a:buFont typeface="Nuon Matthew Light" panose="02000506040000020004" pitchFamily="50" charset="0"/>
                <a:buChar char="•"/>
                <a:defRPr sz="24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684000" indent="-216000" algn="l" defTabSz="685800" rtl="0" eaLnBrk="1" latinLnBrk="0" hangingPunct="1">
                <a:lnSpc>
                  <a:spcPct val="101000"/>
                </a:lnSpc>
                <a:spcBef>
                  <a:spcPts val="1500"/>
                </a:spcBef>
                <a:spcAft>
                  <a:spcPts val="0"/>
                </a:spcAft>
                <a:buClr>
                  <a:schemeClr val="accent3"/>
                </a:buClr>
                <a:buFont typeface="Nuon Matthew Light" panose="02000506040000020004" pitchFamily="50" charset="0"/>
                <a:buChar char="•"/>
                <a:defRPr sz="24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36000" indent="-216000" algn="l" defTabSz="685800" rtl="0" eaLnBrk="1" latinLnBrk="0" hangingPunct="1">
                <a:lnSpc>
                  <a:spcPct val="101000"/>
                </a:lnSpc>
                <a:spcBef>
                  <a:spcPts val="1500"/>
                </a:spcBef>
                <a:spcAft>
                  <a:spcPts val="0"/>
                </a:spcAft>
                <a:buClr>
                  <a:schemeClr val="accent4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224000" indent="-216000" algn="l" defTabSz="685800" rtl="0" eaLnBrk="1" latinLnBrk="0" hangingPunct="1">
                <a:lnSpc>
                  <a:spcPct val="101000"/>
                </a:lnSpc>
                <a:spcBef>
                  <a:spcPts val="1500"/>
                </a:spcBef>
                <a:spcAft>
                  <a:spcPts val="0"/>
                </a:spcAft>
                <a:buClr>
                  <a:schemeClr val="accent5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476000" indent="-216000" algn="l" defTabSz="685800" rtl="0" eaLnBrk="1" latinLnBrk="0" hangingPunct="1">
                <a:lnSpc>
                  <a:spcPct val="101000"/>
                </a:lnSpc>
                <a:spcBef>
                  <a:spcPts val="1500"/>
                </a:spcBef>
                <a:spcAft>
                  <a:spcPts val="0"/>
                </a:spcAft>
                <a:buClr>
                  <a:schemeClr val="accent6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nl-NL" sz="1100" b="1" dirty="0">
                  <a:solidFill>
                    <a:schemeClr val="tx1"/>
                  </a:solidFill>
                </a:rPr>
                <a:t>Gebruik de UWV bullets met de button ‘Lijstniveau’.</a:t>
              </a:r>
            </a:p>
            <a:p>
              <a:pPr>
                <a:spcBef>
                  <a:spcPts val="0"/>
                </a:spcBef>
              </a:pPr>
              <a:endParaRPr lang="nl-NL" sz="1100" b="1" dirty="0">
                <a:solidFill>
                  <a:schemeClr val="tx1"/>
                </a:solidFill>
              </a:endParaRPr>
            </a:p>
            <a:p>
              <a:pPr marL="171450" lvl="0" indent="-171450"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nl-NL" sz="1100" dirty="0">
                  <a:solidFill>
                    <a:schemeClr val="tx1"/>
                  </a:solidFill>
                </a:rPr>
                <a:t>Niveau 1: tekst zonder bullet</a:t>
              </a:r>
            </a:p>
            <a:p>
              <a:pPr marL="171450" lvl="0" indent="-171450"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nl-NL" sz="1100" dirty="0">
                  <a:solidFill>
                    <a:schemeClr val="tx1"/>
                  </a:solidFill>
                </a:rPr>
                <a:t>Niveau 2 t/m 5: tekst met bullets</a:t>
              </a:r>
            </a:p>
            <a:p>
              <a:pPr marL="171450" lvl="0" indent="-171450">
                <a:spcBef>
                  <a:spcPts val="0"/>
                </a:spcBef>
                <a:buFont typeface="Arial" panose="020B0604020202020204" pitchFamily="34" charset="0"/>
                <a:buChar char="•"/>
              </a:pPr>
              <a:endParaRPr lang="nl-NL" sz="1100" dirty="0">
                <a:solidFill>
                  <a:schemeClr val="tx1"/>
                </a:solidFill>
              </a:endParaRPr>
            </a:p>
            <a:p>
              <a:pPr lvl="0">
                <a:spcBef>
                  <a:spcPts val="0"/>
                </a:spcBef>
              </a:pPr>
              <a:r>
                <a:rPr lang="nl-NL" sz="1100" dirty="0">
                  <a:solidFill>
                    <a:schemeClr val="tx1"/>
                  </a:solidFill>
                </a:rPr>
                <a:t>Typ je tekst op de eerste tekstregel. Vergeet nu de standaard button voor bullets (rode kruis). </a:t>
              </a:r>
            </a:p>
            <a:p>
              <a:pPr lvl="0">
                <a:spcBef>
                  <a:spcPts val="0"/>
                </a:spcBef>
              </a:pPr>
              <a:r>
                <a:rPr lang="nl-NL" sz="1100" dirty="0">
                  <a:solidFill>
                    <a:schemeClr val="tx1"/>
                  </a:solidFill>
                </a:rPr>
                <a:t>Klik op het pijltje naar links en je verlaagt het tekstniveau. Klik op het pijltje naar rechts en je verhoogt het tekstniveau. </a:t>
              </a:r>
            </a:p>
            <a:p>
              <a:pPr>
                <a:spcBef>
                  <a:spcPts val="0"/>
                </a:spcBef>
              </a:pPr>
              <a:endParaRPr lang="nl-NL" sz="1200" dirty="0">
                <a:solidFill>
                  <a:schemeClr val="tx1"/>
                </a:solidFill>
              </a:endParaRPr>
            </a:p>
          </p:txBody>
        </p:sp>
        <p:pic>
          <p:nvPicPr>
            <p:cNvPr id="11" name="Afbeelding 25">
              <a:extLst>
                <a:ext uri="{FF2B5EF4-FFF2-40B4-BE49-F238E27FC236}">
                  <a16:creationId xmlns:a16="http://schemas.microsoft.com/office/drawing/2014/main" id="{7000544B-2D37-40CB-9C93-666954B169B0}"/>
                </a:ext>
              </a:extLst>
            </p:cNvPr>
            <p:cNvPicPr>
              <a:picLocks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5744" t="27663" r="17943" b="39396"/>
            <a:stretch/>
          </p:blipFill>
          <p:spPr bwMode="gray">
            <a:xfrm>
              <a:off x="-3163455" y="2278596"/>
              <a:ext cx="2686285" cy="750607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FEA9182-444B-47BE-8176-55B363FE150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 bwMode="gray">
          <a:xfrm>
            <a:off x="571500" y="1531939"/>
            <a:ext cx="11048400" cy="457358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 err="1"/>
              <a:t>Niveau</a:t>
            </a:r>
            <a:r>
              <a:rPr lang="en-US" dirty="0"/>
              <a:t> 1</a:t>
            </a:r>
          </a:p>
          <a:p>
            <a:pPr lvl="1"/>
            <a:r>
              <a:rPr lang="en-US" dirty="0" err="1"/>
              <a:t>Niveau</a:t>
            </a:r>
            <a:r>
              <a:rPr lang="en-US" dirty="0"/>
              <a:t> 2</a:t>
            </a:r>
          </a:p>
          <a:p>
            <a:pPr lvl="2"/>
            <a:r>
              <a:rPr lang="en-US" dirty="0" err="1"/>
              <a:t>Niveau</a:t>
            </a:r>
            <a:r>
              <a:rPr lang="en-US" dirty="0"/>
              <a:t> 3</a:t>
            </a:r>
          </a:p>
          <a:p>
            <a:pPr lvl="3"/>
            <a:r>
              <a:rPr lang="en-US" dirty="0" err="1"/>
              <a:t>Niveau</a:t>
            </a:r>
            <a:r>
              <a:rPr lang="en-US" dirty="0"/>
              <a:t> 4</a:t>
            </a:r>
          </a:p>
          <a:p>
            <a:pPr lvl="4"/>
            <a:r>
              <a:rPr lang="en-US" dirty="0" err="1"/>
              <a:t>Niveau</a:t>
            </a:r>
            <a:r>
              <a:rPr lang="en-US" dirty="0"/>
              <a:t> 5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3FA214-7D25-4F33-80AA-CD7E73BCBBD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/>
          <a:p>
            <a:r>
              <a:rPr lang="en-GB"/>
              <a:t>Titel van je presentatie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36A311-11CE-4481-9A89-10E6CFA78B7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/>
          <a:p>
            <a:fld id="{EEC0F82C-4994-47DA-8D9B-99D78D224F6D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A25600-7D57-4AB4-A7AD-82F3A45B72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71500" y="285752"/>
            <a:ext cx="11049000" cy="1238248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de titel aan te passen</a:t>
            </a:r>
          </a:p>
        </p:txBody>
      </p:sp>
    </p:spTree>
    <p:extLst>
      <p:ext uri="{BB962C8B-B14F-4D97-AF65-F5344CB8AC3E}">
        <p14:creationId xmlns:p14="http://schemas.microsoft.com/office/powerpoint/2010/main" val="1000407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-koloms teks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565E2339-D0FD-4D87-BA3B-516BDEC007D4}"/>
              </a:ext>
            </a:extLst>
          </p:cNvPr>
          <p:cNvGrpSpPr/>
          <p:nvPr userDrawn="1"/>
        </p:nvGrpSpPr>
        <p:grpSpPr>
          <a:xfrm>
            <a:off x="-3714750" y="-933450"/>
            <a:ext cx="19621500" cy="8724900"/>
            <a:chOff x="-3714750" y="-933450"/>
            <a:chExt cx="19621500" cy="87249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4ADAC12-4BA5-4A7B-A0B0-FF59F87F2FC9}"/>
                </a:ext>
              </a:extLst>
            </p:cNvPr>
            <p:cNvSpPr/>
            <p:nvPr userDrawn="1"/>
          </p:nvSpPr>
          <p:spPr bwMode="gray">
            <a:xfrm>
              <a:off x="-3714750" y="-933450"/>
              <a:ext cx="19621500" cy="8724900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9" name="Content Placeholder 1">
              <a:extLst>
                <a:ext uri="{FF2B5EF4-FFF2-40B4-BE49-F238E27FC236}">
                  <a16:creationId xmlns:a16="http://schemas.microsoft.com/office/drawing/2014/main" id="{38044FF4-A3FF-43C4-9B3E-705316A33A2D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163456" y="422"/>
              <a:ext cx="3163455" cy="2342813"/>
            </a:xfrm>
            <a:prstGeom prst="rect">
              <a:avLst/>
            </a:prstGeom>
            <a:noFill/>
          </p:spPr>
          <p:txBody>
            <a:bodyPr vert="horz" lIns="0" tIns="0" rIns="432000" bIns="0" rtlCol="0">
              <a:noAutofit/>
            </a:bodyPr>
            <a:lstStyle>
              <a:lvl1pPr marL="0" indent="0" algn="l" defTabSz="685800" rtl="0" eaLnBrk="1" latinLnBrk="0" hangingPunct="1">
                <a:lnSpc>
                  <a:spcPct val="101000"/>
                </a:lnSpc>
                <a:spcBef>
                  <a:spcPts val="1500"/>
                </a:spcBef>
                <a:spcAft>
                  <a:spcPts val="0"/>
                </a:spcAft>
                <a:buClr>
                  <a:schemeClr val="accent1"/>
                </a:buClr>
                <a:buFont typeface="Nuon Matthew Light" panose="02000506040000020004" pitchFamily="50" charset="0"/>
                <a:buNone/>
                <a:defRPr sz="2400" b="0" kern="1200">
                  <a:solidFill>
                    <a:schemeClr val="accent2"/>
                  </a:solidFill>
                  <a:latin typeface="+mj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01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Font typeface="Nuon Matthew Light" panose="02000506040000020004" pitchFamily="50" charset="0"/>
                <a:buNone/>
                <a:defRPr sz="24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16000" indent="-216000" algn="l" defTabSz="685800" rtl="0" eaLnBrk="1" latinLnBrk="0" hangingPunct="1">
                <a:lnSpc>
                  <a:spcPct val="101000"/>
                </a:lnSpc>
                <a:spcBef>
                  <a:spcPts val="1500"/>
                </a:spcBef>
                <a:spcAft>
                  <a:spcPts val="0"/>
                </a:spcAft>
                <a:buClr>
                  <a:schemeClr val="accent1"/>
                </a:buClr>
                <a:buFont typeface="Nuon Matthew Light" panose="02000506040000020004" pitchFamily="50" charset="0"/>
                <a:buChar char="•"/>
                <a:defRPr sz="24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432000" indent="-216000" algn="l" defTabSz="685800" rtl="0" eaLnBrk="1" latinLnBrk="0" hangingPunct="1">
                <a:lnSpc>
                  <a:spcPct val="101000"/>
                </a:lnSpc>
                <a:spcBef>
                  <a:spcPts val="1500"/>
                </a:spcBef>
                <a:spcAft>
                  <a:spcPts val="0"/>
                </a:spcAft>
                <a:buClr>
                  <a:schemeClr val="accent2"/>
                </a:buClr>
                <a:buFont typeface="Nuon Matthew Light" panose="02000506040000020004" pitchFamily="50" charset="0"/>
                <a:buChar char="•"/>
                <a:defRPr sz="24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684000" indent="-216000" algn="l" defTabSz="685800" rtl="0" eaLnBrk="1" latinLnBrk="0" hangingPunct="1">
                <a:lnSpc>
                  <a:spcPct val="101000"/>
                </a:lnSpc>
                <a:spcBef>
                  <a:spcPts val="1500"/>
                </a:spcBef>
                <a:spcAft>
                  <a:spcPts val="0"/>
                </a:spcAft>
                <a:buClr>
                  <a:schemeClr val="accent3"/>
                </a:buClr>
                <a:buFont typeface="Nuon Matthew Light" panose="02000506040000020004" pitchFamily="50" charset="0"/>
                <a:buChar char="•"/>
                <a:defRPr sz="24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36000" indent="-216000" algn="l" defTabSz="685800" rtl="0" eaLnBrk="1" latinLnBrk="0" hangingPunct="1">
                <a:lnSpc>
                  <a:spcPct val="101000"/>
                </a:lnSpc>
                <a:spcBef>
                  <a:spcPts val="1500"/>
                </a:spcBef>
                <a:spcAft>
                  <a:spcPts val="0"/>
                </a:spcAft>
                <a:buClr>
                  <a:schemeClr val="accent4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224000" indent="-216000" algn="l" defTabSz="685800" rtl="0" eaLnBrk="1" latinLnBrk="0" hangingPunct="1">
                <a:lnSpc>
                  <a:spcPct val="101000"/>
                </a:lnSpc>
                <a:spcBef>
                  <a:spcPts val="1500"/>
                </a:spcBef>
                <a:spcAft>
                  <a:spcPts val="0"/>
                </a:spcAft>
                <a:buClr>
                  <a:schemeClr val="accent5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476000" indent="-216000" algn="l" defTabSz="685800" rtl="0" eaLnBrk="1" latinLnBrk="0" hangingPunct="1">
                <a:lnSpc>
                  <a:spcPct val="101000"/>
                </a:lnSpc>
                <a:spcBef>
                  <a:spcPts val="1500"/>
                </a:spcBef>
                <a:spcAft>
                  <a:spcPts val="0"/>
                </a:spcAft>
                <a:buClr>
                  <a:schemeClr val="accent6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nl-NL" sz="1100" b="1" dirty="0">
                  <a:solidFill>
                    <a:schemeClr val="tx1"/>
                  </a:solidFill>
                </a:rPr>
                <a:t>Gebruik de UWV bullets met de button ‘Lijstniveau’.</a:t>
              </a:r>
            </a:p>
            <a:p>
              <a:pPr>
                <a:spcBef>
                  <a:spcPts val="0"/>
                </a:spcBef>
              </a:pPr>
              <a:endParaRPr lang="nl-NL" sz="1100" b="1" dirty="0">
                <a:solidFill>
                  <a:schemeClr val="tx1"/>
                </a:solidFill>
              </a:endParaRPr>
            </a:p>
            <a:p>
              <a:pPr marL="171450" lvl="0" indent="-171450"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nl-NL" sz="1100" dirty="0">
                  <a:solidFill>
                    <a:schemeClr val="tx1"/>
                  </a:solidFill>
                </a:rPr>
                <a:t>Niveau 1: tekst zonder bullet</a:t>
              </a:r>
            </a:p>
            <a:p>
              <a:pPr marL="171450" lvl="0" indent="-171450"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nl-NL" sz="1100" dirty="0">
                  <a:solidFill>
                    <a:schemeClr val="tx1"/>
                  </a:solidFill>
                </a:rPr>
                <a:t>Niveau 2 t/m 5: tekst met bullets</a:t>
              </a:r>
            </a:p>
            <a:p>
              <a:pPr marL="171450" lvl="0" indent="-171450">
                <a:spcBef>
                  <a:spcPts val="0"/>
                </a:spcBef>
                <a:buFont typeface="Arial" panose="020B0604020202020204" pitchFamily="34" charset="0"/>
                <a:buChar char="•"/>
              </a:pPr>
              <a:endParaRPr lang="nl-NL" sz="1100" dirty="0">
                <a:solidFill>
                  <a:schemeClr val="tx1"/>
                </a:solidFill>
              </a:endParaRPr>
            </a:p>
            <a:p>
              <a:pPr lvl="0">
                <a:spcBef>
                  <a:spcPts val="0"/>
                </a:spcBef>
              </a:pPr>
              <a:r>
                <a:rPr lang="nl-NL" sz="1100" dirty="0">
                  <a:solidFill>
                    <a:schemeClr val="tx1"/>
                  </a:solidFill>
                </a:rPr>
                <a:t>Typ je tekst op de eerste tekstregel. Vergeet nu de standaard button voor bullets (rode kruis). </a:t>
              </a:r>
            </a:p>
            <a:p>
              <a:pPr lvl="0">
                <a:spcBef>
                  <a:spcPts val="0"/>
                </a:spcBef>
              </a:pPr>
              <a:r>
                <a:rPr lang="nl-NL" sz="1100" dirty="0">
                  <a:solidFill>
                    <a:schemeClr val="tx1"/>
                  </a:solidFill>
                </a:rPr>
                <a:t>Klik op het pijltje naar links en je verlaagt het tekstniveau. Klik op het pijltje naar rechts en je verhoogt het tekstniveau. </a:t>
              </a:r>
            </a:p>
            <a:p>
              <a:pPr>
                <a:spcBef>
                  <a:spcPts val="0"/>
                </a:spcBef>
              </a:pPr>
              <a:endParaRPr lang="nl-NL" sz="1200" dirty="0">
                <a:solidFill>
                  <a:schemeClr val="tx1"/>
                </a:solidFill>
              </a:endParaRPr>
            </a:p>
          </p:txBody>
        </p:sp>
        <p:pic>
          <p:nvPicPr>
            <p:cNvPr id="11" name="Afbeelding 25">
              <a:extLst>
                <a:ext uri="{FF2B5EF4-FFF2-40B4-BE49-F238E27FC236}">
                  <a16:creationId xmlns:a16="http://schemas.microsoft.com/office/drawing/2014/main" id="{0EA6BAA4-66E7-48D2-869F-38ECD50E974D}"/>
                </a:ext>
              </a:extLst>
            </p:cNvPr>
            <p:cNvPicPr>
              <a:picLocks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5744" t="27663" r="17943" b="39396"/>
            <a:stretch/>
          </p:blipFill>
          <p:spPr bwMode="gray">
            <a:xfrm>
              <a:off x="-3163455" y="2278596"/>
              <a:ext cx="2686285" cy="750607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D250301E-BA37-4003-8372-4648E0A0F63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 bwMode="gray">
          <a:xfrm>
            <a:off x="6238500" y="1531939"/>
            <a:ext cx="5382000" cy="4564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 err="1"/>
              <a:t>Niveau</a:t>
            </a:r>
            <a:r>
              <a:rPr lang="en-US" dirty="0"/>
              <a:t> 1</a:t>
            </a:r>
          </a:p>
          <a:p>
            <a:pPr lvl="1"/>
            <a:r>
              <a:rPr lang="en-US" dirty="0" err="1"/>
              <a:t>Niveau</a:t>
            </a:r>
            <a:r>
              <a:rPr lang="en-US" dirty="0"/>
              <a:t> 2</a:t>
            </a:r>
          </a:p>
          <a:p>
            <a:pPr lvl="2"/>
            <a:r>
              <a:rPr lang="en-US" dirty="0" err="1"/>
              <a:t>Niveau</a:t>
            </a:r>
            <a:r>
              <a:rPr lang="en-US" dirty="0"/>
              <a:t> 3</a:t>
            </a:r>
          </a:p>
          <a:p>
            <a:pPr lvl="3"/>
            <a:r>
              <a:rPr lang="en-US" dirty="0" err="1"/>
              <a:t>Niveau</a:t>
            </a:r>
            <a:r>
              <a:rPr lang="en-US" dirty="0"/>
              <a:t> 4</a:t>
            </a:r>
          </a:p>
          <a:p>
            <a:pPr lvl="4"/>
            <a:r>
              <a:rPr lang="en-US" dirty="0" err="1"/>
              <a:t>Niveau</a:t>
            </a:r>
            <a:r>
              <a:rPr lang="en-US" dirty="0"/>
              <a:t> 5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EFEB26-60C1-458C-AEB2-4862977C019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gray"/>
        <p:txBody>
          <a:bodyPr/>
          <a:lstStyle/>
          <a:p>
            <a:r>
              <a:rPr lang="en-GB"/>
              <a:t>Titel van je presentatie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117778-47BC-4BCE-8D2C-CF8E681EC6E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gray"/>
        <p:txBody>
          <a:bodyPr/>
          <a:lstStyle/>
          <a:p>
            <a:fld id="{EEC0F82C-4994-47DA-8D9B-99D78D224F6D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156" name="Content Placeholder 8">
            <a:extLst>
              <a:ext uri="{FF2B5EF4-FFF2-40B4-BE49-F238E27FC236}">
                <a16:creationId xmlns:a16="http://schemas.microsoft.com/office/drawing/2014/main" id="{8C1E6B3E-1E73-45D6-8003-DABCF8722A4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 bwMode="gray">
          <a:xfrm>
            <a:off x="571499" y="1531939"/>
            <a:ext cx="5382000" cy="457358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 err="1"/>
              <a:t>Niveau</a:t>
            </a:r>
            <a:r>
              <a:rPr lang="en-US" dirty="0"/>
              <a:t> 1</a:t>
            </a:r>
          </a:p>
          <a:p>
            <a:pPr lvl="1"/>
            <a:r>
              <a:rPr lang="en-US" dirty="0" err="1"/>
              <a:t>Niveau</a:t>
            </a:r>
            <a:r>
              <a:rPr lang="en-US" dirty="0"/>
              <a:t> 2</a:t>
            </a:r>
          </a:p>
          <a:p>
            <a:pPr lvl="2"/>
            <a:r>
              <a:rPr lang="en-US" dirty="0" err="1"/>
              <a:t>Niveau</a:t>
            </a:r>
            <a:r>
              <a:rPr lang="en-US" dirty="0"/>
              <a:t> 3</a:t>
            </a:r>
          </a:p>
          <a:p>
            <a:pPr lvl="3"/>
            <a:r>
              <a:rPr lang="en-US" dirty="0" err="1"/>
              <a:t>Niveau</a:t>
            </a:r>
            <a:r>
              <a:rPr lang="en-US" dirty="0"/>
              <a:t> 4</a:t>
            </a:r>
          </a:p>
          <a:p>
            <a:pPr lvl="4"/>
            <a:r>
              <a:rPr lang="en-US" dirty="0" err="1"/>
              <a:t>Niveau</a:t>
            </a:r>
            <a:r>
              <a:rPr lang="en-US" dirty="0"/>
              <a:t> 5</a:t>
            </a:r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F0A3DA3-E97C-4380-A0E1-2C679E9D28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71500" y="285752"/>
            <a:ext cx="11049000" cy="1238248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de titel aan te passen</a:t>
            </a:r>
          </a:p>
        </p:txBody>
      </p:sp>
    </p:spTree>
    <p:extLst>
      <p:ext uri="{BB962C8B-B14F-4D97-AF65-F5344CB8AC3E}">
        <p14:creationId xmlns:p14="http://schemas.microsoft.com/office/powerpoint/2010/main" val="3084308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20597F3E-2058-82AF-4C68-7D08BB03EBF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2000" y="6264000"/>
            <a:ext cx="2520000" cy="440805"/>
          </a:xfrm>
          <a:prstGeom prst="rect">
            <a:avLst/>
          </a:prstGeom>
        </p:spPr>
      </p:pic>
      <p:sp>
        <p:nvSpPr>
          <p:cNvPr id="6" name="Tijdelijke aanduiding voor titel 1">
            <a:extLst>
              <a:ext uri="{FF2B5EF4-FFF2-40B4-BE49-F238E27FC236}">
                <a16:creationId xmlns:a16="http://schemas.microsoft.com/office/drawing/2014/main" id="{ADBB50B9-89CA-7509-4FF7-3AA2B38ED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9" name="Tijdelijke aanduiding voor tekst 2">
            <a:extLst>
              <a:ext uri="{FF2B5EF4-FFF2-40B4-BE49-F238E27FC236}">
                <a16:creationId xmlns:a16="http://schemas.microsoft.com/office/drawing/2014/main" id="{15E50CAC-18EF-0B64-9D50-BABB1F2698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35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tekst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03656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5" r:id="rId2"/>
    <p:sldLayoutId id="2147483678" r:id="rId3"/>
    <p:sldLayoutId id="2147483677" r:id="rId4"/>
    <p:sldLayoutId id="2147483679" r:id="rId5"/>
    <p:sldLayoutId id="2147483652" r:id="rId6"/>
    <p:sldLayoutId id="2147483666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ransition spd="slow">
    <p:wipe dir="r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34000" indent="-234000" algn="l" defTabSz="914400" rtl="0" eaLnBrk="1" latinLnBrk="0" hangingPunct="1">
        <a:lnSpc>
          <a:spcPct val="90000"/>
        </a:lnSpc>
        <a:spcBef>
          <a:spcPts val="0"/>
        </a:spcBef>
        <a:buClr>
          <a:schemeClr val="accent1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340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340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340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438000E7-577C-AEDD-F440-8A1AA158D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D29B32C-67C4-EBCB-E14B-BCD615D5A0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98AB168-EC36-4D1C-6A09-E4A983D3D2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7803F4-5EDA-0443-B4FD-8B3087050D7E}" type="datetimeFigureOut">
              <a:rPr lang="nl-NL" smtClean="0"/>
              <a:t>3-12-2024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9A5D3C9-BFD4-9E0A-9E53-4EEAEC7A8A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43BCC53-4440-6DBB-F076-75249DD3B9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7672C-7846-D546-B6DA-916A7E90F5B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3720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8" r:id="rId6"/>
    <p:sldLayoutId id="2147483669" r:id="rId7"/>
    <p:sldLayoutId id="2147483670" r:id="rId8"/>
    <p:sldLayoutId id="2147483671" r:id="rId9"/>
  </p:sldLayoutIdLst>
  <p:transition spd="slow">
    <p:wipe dir="r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rk.nl/arbeidsmarktinformatie/werving-behoud/werkgevers-focussen-meer-op-personeelsbehoud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www.werk.nl/arbeidsmarktinformatie/dashboards/geregistreerde-werkzoekenden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bs.nl/nl-nl/nieuws/2024/21/drie-kwart-van-de-ondernemers-probeert-productiviteit-te-verhogen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www.werk.nl/arbeidsmarktinformatie/dashboards/spanningsindicator" TargetMode="Externa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hyperlink" Target="https://www.werk.nl/arbeidsmarktinformatie/werving-behoud/werkgevers-focussen-meer-op-personeelsbehoud" TargetMode="External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9208AB5-F152-9734-7E7D-5B9C643A352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"/>
          </a:blip>
          <a:stretch>
            <a:fillRect/>
          </a:stretch>
        </p:blipFill>
        <p:spPr>
          <a:xfrm>
            <a:off x="9108058" y="2635791"/>
            <a:ext cx="3083942" cy="3350481"/>
          </a:xfrm>
          <a:prstGeom prst="rect">
            <a:avLst/>
          </a:prstGeom>
          <a:noFill/>
        </p:spPr>
      </p:pic>
      <p:pic>
        <p:nvPicPr>
          <p:cNvPr id="10" name="Picture 9" descr="A black and blue background with orange lines&#10;&#10;Description automatically generated">
            <a:extLst>
              <a:ext uri="{FF2B5EF4-FFF2-40B4-BE49-F238E27FC236}">
                <a16:creationId xmlns:a16="http://schemas.microsoft.com/office/drawing/2014/main" id="{51317AA9-FA96-242C-3783-C06F893515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0039" y="4846320"/>
            <a:ext cx="8891961" cy="2011680"/>
          </a:xfrm>
          <a:prstGeom prst="rect">
            <a:avLst/>
          </a:prstGeom>
        </p:spPr>
      </p:pic>
      <p:sp>
        <p:nvSpPr>
          <p:cNvPr id="2" name="Ondertitel 1">
            <a:extLst>
              <a:ext uri="{FF2B5EF4-FFF2-40B4-BE49-F238E27FC236}">
                <a16:creationId xmlns:a16="http://schemas.microsoft.com/office/drawing/2014/main" id="{904477BC-12FD-547E-D3FE-0484A686AC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6994" y="3723658"/>
            <a:ext cx="10586317" cy="56771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nl-NL" dirty="0">
                <a:latin typeface="Segoe UI Black" panose="020B0A02040204020203" pitchFamily="34" charset="0"/>
                <a:ea typeface="Segoe UI Black" panose="020B0A02040204020203" pitchFamily="34" charset="0"/>
              </a:rPr>
              <a:t>Arbeidsmarktconferentie </a:t>
            </a:r>
            <a:r>
              <a:rPr lang="nl-NL" dirty="0">
                <a:solidFill>
                  <a:srgbClr val="0E495E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2024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6A9C07-E223-FDDC-6C59-06BCB263C1D0}"/>
              </a:ext>
            </a:extLst>
          </p:cNvPr>
          <p:cNvSpPr txBox="1"/>
          <p:nvPr/>
        </p:nvSpPr>
        <p:spPr>
          <a:xfrm>
            <a:off x="421258" y="3036585"/>
            <a:ext cx="86868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500" b="1" dirty="0">
                <a:solidFill>
                  <a:srgbClr val="F5822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SAMEN IN</a:t>
            </a:r>
            <a:r>
              <a:rPr lang="en-GB" sz="4500" b="1" dirty="0"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GB" sz="4500" b="1" dirty="0">
                <a:solidFill>
                  <a:srgbClr val="0E495E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VERBINDING</a:t>
            </a:r>
            <a:endParaRPr lang="en-NL" sz="4500" b="1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546A53-279E-70BC-AE62-E0AD4380A4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713" y="5986272"/>
            <a:ext cx="2463427" cy="4926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9B626F-9E3F-DA2A-DA17-91518F9449C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621024" y="-9124"/>
            <a:ext cx="8570976" cy="3036574"/>
          </a:xfrm>
          <a:prstGeom prst="rect">
            <a:avLst/>
          </a:prstGeom>
        </p:spPr>
      </p:pic>
      <p:pic>
        <p:nvPicPr>
          <p:cNvPr id="15" name="Picture 14" descr="A red and black rectangular object&#10;&#10;Description automatically generated">
            <a:extLst>
              <a:ext uri="{FF2B5EF4-FFF2-40B4-BE49-F238E27FC236}">
                <a16:creationId xmlns:a16="http://schemas.microsoft.com/office/drawing/2014/main" id="{BBB482DD-FCFD-982A-C6C5-3139724EC0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 flipH="1">
            <a:off x="0" y="-9124"/>
            <a:ext cx="3879152" cy="7787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48E84EF-3C47-41AF-A158-FA3B96C324AF}"/>
              </a:ext>
            </a:extLst>
          </p:cNvPr>
          <p:cNvSpPr txBox="1"/>
          <p:nvPr/>
        </p:nvSpPr>
        <p:spPr>
          <a:xfrm>
            <a:off x="421258" y="2718854"/>
            <a:ext cx="868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58220"/>
                </a:solidFill>
                <a:latin typeface="Ink Free" panose="03080402000500000000" pitchFamily="66" charset="0"/>
              </a:rPr>
              <a:t>Let’s connect</a:t>
            </a:r>
            <a:endParaRPr lang="en-NL" sz="2400" b="1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616898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EA9C30DF-388D-CED9-0533-43337BA5C97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23178" y="6252333"/>
            <a:ext cx="6026552" cy="577438"/>
          </a:xfrm>
        </p:spPr>
        <p:txBody>
          <a:bodyPr vert="horz" lIns="0" tIns="0" rIns="0" bIns="0" rtlCol="0" anchor="ctr" anchorCtr="0">
            <a:normAutofit/>
          </a:bodyPr>
          <a:lstStyle/>
          <a:p>
            <a:pPr>
              <a:spcAft>
                <a:spcPts val="600"/>
              </a:spcAft>
            </a:pPr>
            <a:r>
              <a:rPr lang="en-GB" dirty="0" err="1"/>
              <a:t>Bron</a:t>
            </a:r>
            <a:r>
              <a:rPr lang="en-GB" dirty="0"/>
              <a:t>: </a:t>
            </a:r>
            <a:r>
              <a:rPr lang="nl-NL" dirty="0">
                <a:hlinkClick r:id="rId3"/>
              </a:rPr>
              <a:t>Werkgevers focussen meer op personeelsbehoud</a:t>
            </a:r>
            <a:endParaRPr lang="en-GB" kern="1200" dirty="0">
              <a:latin typeface="+mn-lt"/>
              <a:ea typeface="+mn-ea"/>
              <a:cs typeface="+mn-cs"/>
            </a:endParaRPr>
          </a:p>
        </p:txBody>
      </p:sp>
      <p:pic>
        <p:nvPicPr>
          <p:cNvPr id="22" name="Tijdelijke aanduiding voor inhoud 21" descr="Witte eieren in witte kom">
            <a:extLst>
              <a:ext uri="{FF2B5EF4-FFF2-40B4-BE49-F238E27FC236}">
                <a16:creationId xmlns:a16="http://schemas.microsoft.com/office/drawing/2014/main" id="{7FD25428-FEB3-6D23-4AC8-97EFAC566C2C}"/>
              </a:ext>
            </a:extLst>
          </p:cNvPr>
          <p:cNvPicPr>
            <a:picLocks noGrp="1" noChangeAspect="1"/>
          </p:cNvPicPr>
          <p:nvPr>
            <p:ph sz="quarter" idx="17"/>
          </p:nvPr>
        </p:nvPicPr>
        <p:blipFill>
          <a:blip r:embed="rId4"/>
          <a:stretch>
            <a:fillRect/>
          </a:stretch>
        </p:blipFill>
        <p:spPr>
          <a:xfrm>
            <a:off x="3082424" y="2082801"/>
            <a:ext cx="6026552" cy="4022724"/>
          </a:xfrm>
          <a:noFill/>
        </p:spPr>
      </p:pic>
      <p:sp>
        <p:nvSpPr>
          <p:cNvPr id="18" name="Titel 3">
            <a:extLst>
              <a:ext uri="{FF2B5EF4-FFF2-40B4-BE49-F238E27FC236}">
                <a16:creationId xmlns:a16="http://schemas.microsoft.com/office/drawing/2014/main" id="{75A5B1FC-EF4C-4C6C-9CEE-7BA601E63495}"/>
              </a:ext>
            </a:extLst>
          </p:cNvPr>
          <p:cNvSpPr txBox="1">
            <a:spLocks/>
          </p:cNvSpPr>
          <p:nvPr/>
        </p:nvSpPr>
        <p:spPr bwMode="gray">
          <a:xfrm>
            <a:off x="572100" y="1103086"/>
            <a:ext cx="11048400" cy="27940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2">
              <a:spcAft>
                <a:spcPts val="300"/>
              </a:spcAft>
              <a:buClr>
                <a:schemeClr val="tx2"/>
              </a:buClr>
            </a:pPr>
            <a:r>
              <a:rPr lang="nl-NL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Genomen maatregelen van werkgevers om de effecten van krapte voor de organisatie te beperken (selectie)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BC5EAF38-61F7-1725-E11B-0C7A3C424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285752"/>
            <a:ext cx="11049000" cy="701219"/>
          </a:xfrm>
        </p:spPr>
        <p:txBody>
          <a:bodyPr vert="horz" lIns="0" tIns="0" rIns="0" bIns="0" rtlCol="0" anchor="t" anchorCtr="0">
            <a:normAutofit fontScale="90000"/>
          </a:bodyPr>
          <a:lstStyle/>
          <a:p>
            <a:r>
              <a:rPr lang="nl-NL" b="1" kern="1200" dirty="0">
                <a:latin typeface="+mj-lt"/>
                <a:ea typeface="+mj-ea"/>
                <a:cs typeface="+mj-cs"/>
              </a:rPr>
              <a:t>Verschillende maatregelen voor personeelstekorten</a:t>
            </a:r>
          </a:p>
        </p:txBody>
      </p:sp>
      <p:sp>
        <p:nvSpPr>
          <p:cNvPr id="2" name="Tekstballon: rechthoek met afgeronde hoeken 1">
            <a:extLst>
              <a:ext uri="{FF2B5EF4-FFF2-40B4-BE49-F238E27FC236}">
                <a16:creationId xmlns:a16="http://schemas.microsoft.com/office/drawing/2014/main" id="{ED6D48B2-457F-C9CE-40C0-79EF9633116E}"/>
              </a:ext>
            </a:extLst>
          </p:cNvPr>
          <p:cNvSpPr/>
          <p:nvPr/>
        </p:nvSpPr>
        <p:spPr>
          <a:xfrm>
            <a:off x="9108976" y="1584969"/>
            <a:ext cx="2416936" cy="3072050"/>
          </a:xfrm>
          <a:prstGeom prst="wedgeRoundRectCallout">
            <a:avLst>
              <a:gd name="adj1" fmla="val -84111"/>
              <a:gd name="adj2" fmla="val 53017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700" dirty="0"/>
              <a:t>Minder eisen stellen aan sollicitanten (36%)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700" dirty="0"/>
              <a:t>Takenpakketten aanpassen (29%)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700" dirty="0"/>
              <a:t>Eerder mensen aannemen met een afstand tot de arbeidsmarkt (28%)</a:t>
            </a:r>
          </a:p>
        </p:txBody>
      </p:sp>
      <p:sp>
        <p:nvSpPr>
          <p:cNvPr id="7" name="Tekstballon: rechthoek met afgeronde hoeken 6">
            <a:extLst>
              <a:ext uri="{FF2B5EF4-FFF2-40B4-BE49-F238E27FC236}">
                <a16:creationId xmlns:a16="http://schemas.microsoft.com/office/drawing/2014/main" id="{F4358192-5CBF-8CFC-DE0A-7E3B0F220DA8}"/>
              </a:ext>
            </a:extLst>
          </p:cNvPr>
          <p:cNvSpPr/>
          <p:nvPr/>
        </p:nvSpPr>
        <p:spPr>
          <a:xfrm>
            <a:off x="423178" y="1557525"/>
            <a:ext cx="3881068" cy="2452914"/>
          </a:xfrm>
          <a:prstGeom prst="wedgeRoundRectCallout">
            <a:avLst>
              <a:gd name="adj1" fmla="val 42134"/>
              <a:gd name="adj2" fmla="val 69758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700" dirty="0"/>
              <a:t>Behoud personeel (76%)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700" dirty="0"/>
              <a:t>Anders werven (69%)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700" dirty="0"/>
              <a:t>Eerder kandidaten aannemen die nog opgeleid moeten worden (68%)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700" dirty="0"/>
              <a:t>Meer naar vaardigheden kijken (62%)</a:t>
            </a:r>
          </a:p>
        </p:txBody>
      </p:sp>
      <p:sp>
        <p:nvSpPr>
          <p:cNvPr id="9" name="Tijdelijke aanduiding voor voettekst 2">
            <a:extLst>
              <a:ext uri="{FF2B5EF4-FFF2-40B4-BE49-F238E27FC236}">
                <a16:creationId xmlns:a16="http://schemas.microsoft.com/office/drawing/2014/main" id="{5C46F65D-728A-4E56-8A09-F4F5E750CF1A}"/>
              </a:ext>
            </a:extLst>
          </p:cNvPr>
          <p:cNvSpPr txBox="1">
            <a:spLocks/>
          </p:cNvSpPr>
          <p:nvPr/>
        </p:nvSpPr>
        <p:spPr bwMode="gray">
          <a:xfrm>
            <a:off x="423178" y="6342082"/>
            <a:ext cx="4255200" cy="577438"/>
          </a:xfrm>
        </p:spPr>
        <p:txBody>
          <a:bodyPr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2113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EA9C30DF-388D-CED9-0533-43337BA5C97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C5930DF-301A-A3B8-1C8D-4202C9D813C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EC0F82C-4994-47DA-8D9B-99D78D224F6D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BC5EAF38-61F7-1725-E11B-0C7A3C424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aantrekken en binden van medewerkers vraagt om meerdere oplossingen</a:t>
            </a:r>
          </a:p>
        </p:txBody>
      </p:sp>
      <p:sp>
        <p:nvSpPr>
          <p:cNvPr id="17" name="Titel 3">
            <a:extLst>
              <a:ext uri="{FF2B5EF4-FFF2-40B4-BE49-F238E27FC236}">
                <a16:creationId xmlns:a16="http://schemas.microsoft.com/office/drawing/2014/main" id="{464E9F95-E07F-D31A-B0FA-FCFA290D4205}"/>
              </a:ext>
            </a:extLst>
          </p:cNvPr>
          <p:cNvSpPr txBox="1">
            <a:spLocks/>
          </p:cNvSpPr>
          <p:nvPr/>
        </p:nvSpPr>
        <p:spPr bwMode="gray">
          <a:xfrm>
            <a:off x="671230" y="1524000"/>
            <a:ext cx="9895778" cy="12382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2" algn="l" rtl="0">
              <a:spcBef>
                <a:spcPct val="0"/>
              </a:spcBef>
            </a:pPr>
            <a:r>
              <a:rPr lang="nl-NL" sz="17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Geregistreerde Werkzoekenden UWV, Helmond-De Peel</a:t>
            </a:r>
            <a:endParaRPr lang="nl-NL" sz="17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C4BA995-9B1B-AE36-2E28-2E83402FD4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813605"/>
            <a:ext cx="11004234" cy="4279763"/>
          </a:xfrm>
          <a:prstGeom prst="rect">
            <a:avLst/>
          </a:prstGeom>
        </p:spPr>
      </p:pic>
      <p:sp>
        <p:nvSpPr>
          <p:cNvPr id="8" name="Tijdelijke aanduiding voor voettekst 2">
            <a:extLst>
              <a:ext uri="{FF2B5EF4-FFF2-40B4-BE49-F238E27FC236}">
                <a16:creationId xmlns:a16="http://schemas.microsoft.com/office/drawing/2014/main" id="{8D4E28F0-AFE3-4136-A67C-76645B882B83}"/>
              </a:ext>
            </a:extLst>
          </p:cNvPr>
          <p:cNvSpPr txBox="1">
            <a:spLocks/>
          </p:cNvSpPr>
          <p:nvPr/>
        </p:nvSpPr>
        <p:spPr bwMode="gray">
          <a:xfrm>
            <a:off x="423178" y="6382973"/>
            <a:ext cx="6026552" cy="446798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marL="234000" indent="-23400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3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3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3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GB" sz="1400" dirty="0" err="1"/>
              <a:t>Bron</a:t>
            </a:r>
            <a:r>
              <a:rPr lang="en-GB" sz="1400" dirty="0"/>
              <a:t>: </a:t>
            </a:r>
            <a:r>
              <a:rPr lang="nl-NL" sz="1400" dirty="0">
                <a:hlinkClick r:id="rId4"/>
              </a:rPr>
              <a:t>Dashboard Geregistreerde Werkzoekenden UWV</a:t>
            </a:r>
            <a:endParaRPr lang="en-GB" sz="1400" dirty="0"/>
          </a:p>
          <a:p>
            <a:pPr>
              <a:spcAft>
                <a:spcPts val="600"/>
              </a:spcAft>
            </a:pPr>
            <a:endParaRPr lang="en-GB" sz="18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230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C6B01769-7155-8032-581D-E5E7D0FFA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91751" y="6280562"/>
            <a:ext cx="10244082" cy="577438"/>
          </a:xfrm>
        </p:spPr>
        <p:txBody>
          <a:bodyPr/>
          <a:lstStyle/>
          <a:p>
            <a:r>
              <a:rPr lang="nl-NL" sz="1600" dirty="0">
                <a:hlinkClick r:id="rId3"/>
              </a:rPr>
              <a:t>Drie kwart van de ondernemers probeert productiviteit te verhogen | CBS</a:t>
            </a:r>
            <a:endParaRPr lang="nl-NL" sz="1600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7D3AEEFB-31B7-9497-C764-D8CA75A1A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0F82C-4994-47DA-8D9B-99D78D224F6D}" type="slidenum">
              <a:rPr lang="en-GB" smtClean="0"/>
              <a:t>12</a:t>
            </a:fld>
            <a:endParaRPr lang="en-GB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27084C3-2C3E-684D-A57E-65B53EA3F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251367" cy="1325563"/>
          </a:xfrm>
        </p:spPr>
        <p:txBody>
          <a:bodyPr/>
          <a:lstStyle/>
          <a:p>
            <a:r>
              <a:rPr lang="nl-NL" dirty="0"/>
              <a:t>Hoe kan de arbeidsproductiviteit omhoog?</a:t>
            </a:r>
          </a:p>
        </p:txBody>
      </p:sp>
      <p:sp>
        <p:nvSpPr>
          <p:cNvPr id="13" name="Titel 3">
            <a:extLst>
              <a:ext uri="{FF2B5EF4-FFF2-40B4-BE49-F238E27FC236}">
                <a16:creationId xmlns:a16="http://schemas.microsoft.com/office/drawing/2014/main" id="{29DABF63-3F34-FD0F-73C4-A651D6F22112}"/>
              </a:ext>
            </a:extLst>
          </p:cNvPr>
          <p:cNvSpPr txBox="1">
            <a:spLocks/>
          </p:cNvSpPr>
          <p:nvPr/>
        </p:nvSpPr>
        <p:spPr bwMode="gray">
          <a:xfrm>
            <a:off x="922564" y="1495716"/>
            <a:ext cx="5045529" cy="124887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1600" b="0" dirty="0"/>
              <a:t>Wat zijn de belangrijkste maatregelen die uw bedrijf neemt om de productiviteit te verhogen?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6C7AFF41-5D84-B84C-40AA-6F033B6934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8133" y="1320618"/>
            <a:ext cx="4277872" cy="433998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0B31EFDB-5932-A225-DFEA-B35748589D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199" y="1873327"/>
            <a:ext cx="5730737" cy="358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661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00475F36-7419-C46C-3FB2-E251F5048F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1" y="71438"/>
            <a:ext cx="9524998" cy="6715124"/>
          </a:xfrm>
          <a:prstGeom prst="rect">
            <a:avLst/>
          </a:prstGeom>
          <a:noFill/>
        </p:spPr>
      </p:pic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8E62F48-D1C6-1190-6E76-8A88016907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571500" y="6280563"/>
            <a:ext cx="283529" cy="577438"/>
          </a:xfrm>
        </p:spPr>
        <p:txBody>
          <a:bodyPr anchor="ctr">
            <a:normAutofit fontScale="92500" lnSpcReduction="10000"/>
          </a:bodyPr>
          <a:lstStyle/>
          <a:p>
            <a:pPr>
              <a:spcAft>
                <a:spcPts val="600"/>
              </a:spcAft>
            </a:pPr>
            <a:fld id="{EEC0F82C-4994-47DA-8D9B-99D78D224F6D}" type="slidenum">
              <a:rPr lang="en-GB" smtClean="0"/>
              <a:pPr>
                <a:spcAft>
                  <a:spcPts val="600"/>
                </a:spcAft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96822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9208AB5-F152-9734-7E7D-5B9C643A352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"/>
          </a:blip>
          <a:stretch>
            <a:fillRect/>
          </a:stretch>
        </p:blipFill>
        <p:spPr>
          <a:xfrm>
            <a:off x="9108058" y="2635791"/>
            <a:ext cx="3083942" cy="3350481"/>
          </a:xfrm>
          <a:prstGeom prst="rect">
            <a:avLst/>
          </a:prstGeom>
          <a:noFill/>
        </p:spPr>
      </p:pic>
      <p:pic>
        <p:nvPicPr>
          <p:cNvPr id="10" name="Picture 9" descr="A black and blue background with orange lines&#10;&#10;Description automatically generated">
            <a:extLst>
              <a:ext uri="{FF2B5EF4-FFF2-40B4-BE49-F238E27FC236}">
                <a16:creationId xmlns:a16="http://schemas.microsoft.com/office/drawing/2014/main" id="{51317AA9-FA96-242C-3783-C06F893515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0039" y="4846320"/>
            <a:ext cx="8891961" cy="2011680"/>
          </a:xfrm>
          <a:prstGeom prst="rect">
            <a:avLst/>
          </a:prstGeom>
        </p:spPr>
      </p:pic>
      <p:sp>
        <p:nvSpPr>
          <p:cNvPr id="2" name="Ondertitel 1">
            <a:extLst>
              <a:ext uri="{FF2B5EF4-FFF2-40B4-BE49-F238E27FC236}">
                <a16:creationId xmlns:a16="http://schemas.microsoft.com/office/drawing/2014/main" id="{904477BC-12FD-547E-D3FE-0484A686AC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6994" y="3723658"/>
            <a:ext cx="10586317" cy="56771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nl-NL" dirty="0">
                <a:latin typeface="Segoe UI Black" panose="020B0A02040204020203" pitchFamily="34" charset="0"/>
                <a:ea typeface="Segoe UI Black" panose="020B0A02040204020203" pitchFamily="34" charset="0"/>
              </a:rPr>
              <a:t>Arbeidsmarktconferentie </a:t>
            </a:r>
            <a:r>
              <a:rPr lang="nl-NL" dirty="0">
                <a:solidFill>
                  <a:srgbClr val="0E495E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2024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6A9C07-E223-FDDC-6C59-06BCB263C1D0}"/>
              </a:ext>
            </a:extLst>
          </p:cNvPr>
          <p:cNvSpPr txBox="1"/>
          <p:nvPr/>
        </p:nvSpPr>
        <p:spPr>
          <a:xfrm>
            <a:off x="421258" y="3036585"/>
            <a:ext cx="86868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500" b="1" dirty="0">
                <a:solidFill>
                  <a:srgbClr val="F5822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SAMEN IN</a:t>
            </a:r>
            <a:r>
              <a:rPr lang="en-GB" sz="4500" b="1" dirty="0"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GB" sz="4500" b="1" dirty="0">
                <a:solidFill>
                  <a:srgbClr val="0E495E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VERBINDING</a:t>
            </a:r>
            <a:endParaRPr lang="en-NL" sz="4500" b="1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546A53-279E-70BC-AE62-E0AD4380A4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713" y="5986272"/>
            <a:ext cx="2463427" cy="4926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9B626F-9E3F-DA2A-DA17-91518F9449C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621024" y="-9124"/>
            <a:ext cx="8570976" cy="3036574"/>
          </a:xfrm>
          <a:prstGeom prst="rect">
            <a:avLst/>
          </a:prstGeom>
        </p:spPr>
      </p:pic>
      <p:pic>
        <p:nvPicPr>
          <p:cNvPr id="15" name="Picture 14" descr="A red and black rectangular object&#10;&#10;Description automatically generated">
            <a:extLst>
              <a:ext uri="{FF2B5EF4-FFF2-40B4-BE49-F238E27FC236}">
                <a16:creationId xmlns:a16="http://schemas.microsoft.com/office/drawing/2014/main" id="{BBB482DD-FCFD-982A-C6C5-3139724EC0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 flipH="1">
            <a:off x="0" y="-9124"/>
            <a:ext cx="3879152" cy="7787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48E84EF-3C47-41AF-A158-FA3B96C324AF}"/>
              </a:ext>
            </a:extLst>
          </p:cNvPr>
          <p:cNvSpPr txBox="1"/>
          <p:nvPr/>
        </p:nvSpPr>
        <p:spPr>
          <a:xfrm>
            <a:off x="421258" y="2718854"/>
            <a:ext cx="868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58220"/>
                </a:solidFill>
                <a:latin typeface="Ink Free" panose="03080402000500000000" pitchFamily="66" charset="0"/>
              </a:rPr>
              <a:t>Let’s connect</a:t>
            </a:r>
            <a:endParaRPr lang="en-NL" sz="2400" b="1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620241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9208AB5-F152-9734-7E7D-5B9C643A352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"/>
          </a:blip>
          <a:stretch>
            <a:fillRect/>
          </a:stretch>
        </p:blipFill>
        <p:spPr>
          <a:xfrm>
            <a:off x="9108058" y="2635791"/>
            <a:ext cx="3083942" cy="3350481"/>
          </a:xfrm>
          <a:prstGeom prst="rect">
            <a:avLst/>
          </a:prstGeom>
          <a:noFill/>
        </p:spPr>
      </p:pic>
      <p:pic>
        <p:nvPicPr>
          <p:cNvPr id="10" name="Picture 9" descr="A black and blue background with orange lines&#10;&#10;Description automatically generated">
            <a:extLst>
              <a:ext uri="{FF2B5EF4-FFF2-40B4-BE49-F238E27FC236}">
                <a16:creationId xmlns:a16="http://schemas.microsoft.com/office/drawing/2014/main" id="{51317AA9-FA96-242C-3783-C06F893515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0039" y="4846320"/>
            <a:ext cx="8891961" cy="2011680"/>
          </a:xfrm>
          <a:prstGeom prst="rect">
            <a:avLst/>
          </a:prstGeom>
        </p:spPr>
      </p:pic>
      <p:sp>
        <p:nvSpPr>
          <p:cNvPr id="2" name="Ondertitel 1">
            <a:extLst>
              <a:ext uri="{FF2B5EF4-FFF2-40B4-BE49-F238E27FC236}">
                <a16:creationId xmlns:a16="http://schemas.microsoft.com/office/drawing/2014/main" id="{904477BC-12FD-547E-D3FE-0484A686AC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6994" y="3723658"/>
            <a:ext cx="10586317" cy="56771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nl-NL" dirty="0">
                <a:latin typeface="Segoe UI Black" panose="020B0A02040204020203" pitchFamily="34" charset="0"/>
                <a:ea typeface="Segoe UI Black" panose="020B0A02040204020203" pitchFamily="34" charset="0"/>
              </a:rPr>
              <a:t>Arbeidsmarktconferentie </a:t>
            </a:r>
            <a:r>
              <a:rPr lang="nl-NL" dirty="0">
                <a:solidFill>
                  <a:srgbClr val="0E495E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2024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6A9C07-E223-FDDC-6C59-06BCB263C1D0}"/>
              </a:ext>
            </a:extLst>
          </p:cNvPr>
          <p:cNvSpPr txBox="1"/>
          <p:nvPr/>
        </p:nvSpPr>
        <p:spPr>
          <a:xfrm>
            <a:off x="421258" y="3036585"/>
            <a:ext cx="86868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500" b="1" dirty="0">
                <a:solidFill>
                  <a:srgbClr val="F5822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SAMEN IN</a:t>
            </a:r>
            <a:r>
              <a:rPr lang="en-GB" sz="4500" b="1" dirty="0"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GB" sz="4500" b="1" dirty="0">
                <a:solidFill>
                  <a:srgbClr val="0E495E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VERBINDING</a:t>
            </a:r>
            <a:endParaRPr lang="en-NL" sz="4500" b="1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546A53-279E-70BC-AE62-E0AD4380A4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713" y="5986272"/>
            <a:ext cx="2463427" cy="4926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9B626F-9E3F-DA2A-DA17-91518F9449C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621024" y="-9124"/>
            <a:ext cx="8570976" cy="3036574"/>
          </a:xfrm>
          <a:prstGeom prst="rect">
            <a:avLst/>
          </a:prstGeom>
        </p:spPr>
      </p:pic>
      <p:pic>
        <p:nvPicPr>
          <p:cNvPr id="15" name="Picture 14" descr="A red and black rectangular object&#10;&#10;Description automatically generated">
            <a:extLst>
              <a:ext uri="{FF2B5EF4-FFF2-40B4-BE49-F238E27FC236}">
                <a16:creationId xmlns:a16="http://schemas.microsoft.com/office/drawing/2014/main" id="{BBB482DD-FCFD-982A-C6C5-3139724EC0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 flipH="1">
            <a:off x="0" y="-9124"/>
            <a:ext cx="3879152" cy="7787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48E84EF-3C47-41AF-A158-FA3B96C324AF}"/>
              </a:ext>
            </a:extLst>
          </p:cNvPr>
          <p:cNvSpPr txBox="1"/>
          <p:nvPr/>
        </p:nvSpPr>
        <p:spPr>
          <a:xfrm>
            <a:off x="421258" y="2718854"/>
            <a:ext cx="868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58220"/>
                </a:solidFill>
                <a:latin typeface="Ink Free" panose="03080402000500000000" pitchFamily="66" charset="0"/>
              </a:rPr>
              <a:t>Let’s connect</a:t>
            </a:r>
            <a:endParaRPr lang="en-NL" sz="2400" b="1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150978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26477C8-2231-4977-68DB-6650E3692F9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"/>
          </a:blip>
          <a:stretch>
            <a:fillRect/>
          </a:stretch>
        </p:blipFill>
        <p:spPr>
          <a:xfrm>
            <a:off x="9108058" y="2635791"/>
            <a:ext cx="3083942" cy="3350481"/>
          </a:xfrm>
          <a:prstGeom prst="rect">
            <a:avLst/>
          </a:prstGeom>
          <a:noFill/>
        </p:spPr>
      </p:pic>
      <p:pic>
        <p:nvPicPr>
          <p:cNvPr id="7" name="Picture 6" descr="A black and blue background with orange lines&#10;&#10;Description automatically generated">
            <a:extLst>
              <a:ext uri="{FF2B5EF4-FFF2-40B4-BE49-F238E27FC236}">
                <a16:creationId xmlns:a16="http://schemas.microsoft.com/office/drawing/2014/main" id="{45388466-6675-A94F-9BB9-54CCD72185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0039" y="4846320"/>
            <a:ext cx="8891961" cy="2011680"/>
          </a:xfrm>
          <a:prstGeom prst="rect">
            <a:avLst/>
          </a:prstGeom>
        </p:spPr>
      </p:pic>
      <p:sp>
        <p:nvSpPr>
          <p:cNvPr id="2" name="Ondertitel 1">
            <a:extLst>
              <a:ext uri="{FF2B5EF4-FFF2-40B4-BE49-F238E27FC236}">
                <a16:creationId xmlns:a16="http://schemas.microsoft.com/office/drawing/2014/main" id="{A9099E5D-A6E4-B430-5B85-40AFFAD3A1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9999" y="4076157"/>
            <a:ext cx="10515599" cy="486523"/>
          </a:xfrm>
        </p:spPr>
        <p:txBody>
          <a:bodyPr/>
          <a:lstStyle/>
          <a:p>
            <a:r>
              <a:rPr lang="nl-NL" dirty="0">
                <a:latin typeface="Segoe UI Black" panose="020B0A02040204020203" pitchFamily="34" charset="0"/>
                <a:ea typeface="Segoe UI Black" panose="020B0A02040204020203" pitchFamily="34" charset="0"/>
              </a:rPr>
              <a:t>Arbeidsmarktadviseur UWV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2252543-E4D4-A47B-4516-886473F0D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998" y="3316940"/>
            <a:ext cx="10515600" cy="609444"/>
          </a:xfrm>
        </p:spPr>
        <p:txBody>
          <a:bodyPr/>
          <a:lstStyle/>
          <a:p>
            <a:r>
              <a:rPr lang="nl-NL" sz="5400" dirty="0">
                <a:latin typeface="Segoe UI Black" panose="020B0A02040204020203" pitchFamily="34" charset="0"/>
                <a:ea typeface="Segoe UI Black" panose="020B0A02040204020203" pitchFamily="34" charset="0"/>
              </a:rPr>
              <a:t>Jessie Vossen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227D65-9B9A-7EC3-21BA-795B1F902FD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487170" y="0"/>
            <a:ext cx="9704827" cy="3438282"/>
          </a:xfrm>
          <a:prstGeom prst="rect">
            <a:avLst/>
          </a:prstGeom>
        </p:spPr>
      </p:pic>
      <p:pic>
        <p:nvPicPr>
          <p:cNvPr id="6" name="Picture 5" descr="A red and black rectangular object&#10;&#10;Description automatically generated">
            <a:extLst>
              <a:ext uri="{FF2B5EF4-FFF2-40B4-BE49-F238E27FC236}">
                <a16:creationId xmlns:a16="http://schemas.microsoft.com/office/drawing/2014/main" id="{43163051-38DC-7647-C467-32D04EC47E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 flipH="1">
            <a:off x="0" y="-9124"/>
            <a:ext cx="3879152" cy="778788"/>
          </a:xfrm>
          <a:prstGeom prst="rect">
            <a:avLst/>
          </a:prstGeom>
        </p:spPr>
      </p:pic>
      <p:pic>
        <p:nvPicPr>
          <p:cNvPr id="10" name="Afbeelding 3">
            <a:extLst>
              <a:ext uri="{FF2B5EF4-FFF2-40B4-BE49-F238E27FC236}">
                <a16:creationId xmlns:a16="http://schemas.microsoft.com/office/drawing/2014/main" id="{DD103F48-F007-7D79-8D0E-DBC91D53AD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13671" y="5691674"/>
            <a:ext cx="532653" cy="1800000"/>
          </a:xfrm>
          <a:prstGeom prst="rect">
            <a:avLst/>
          </a:prstGeom>
        </p:spPr>
      </p:pic>
      <p:pic>
        <p:nvPicPr>
          <p:cNvPr id="13" name="Afbeelding 3">
            <a:extLst>
              <a:ext uri="{FF2B5EF4-FFF2-40B4-BE49-F238E27FC236}">
                <a16:creationId xmlns:a16="http://schemas.microsoft.com/office/drawing/2014/main" id="{E73233C7-D517-283B-4B1B-F8B9F8D7F41A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100000"/>
          </a:blip>
          <a:stretch>
            <a:fillRect/>
          </a:stretch>
        </p:blipFill>
        <p:spPr>
          <a:xfrm rot="5400000" flipH="1">
            <a:off x="10630274" y="-1038200"/>
            <a:ext cx="532653" cy="25908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5367CBB-E253-89AD-3BE0-67C7F57E40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16901" y="6959"/>
            <a:ext cx="1554475" cy="310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831269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F25DA7D-0243-E5D7-E58D-5B423325975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EC0F82C-4994-47DA-8D9B-99D78D224F6D}" type="slidenum">
              <a:rPr lang="en-GB" smtClean="0"/>
              <a:pPr/>
              <a:t>4</a:t>
            </a:fld>
            <a:endParaRPr lang="en-GB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6E80E981-A32A-E1CC-9EAC-0C05D3DB8A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160" y="1169136"/>
            <a:ext cx="8286206" cy="4297561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9EB6BED1-85A2-4ECE-EB8B-D35C595B30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20" y="1066173"/>
            <a:ext cx="3177540" cy="450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34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A8C4151-4660-2FED-8309-ADDF6DEC4A4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55030" y="6339556"/>
            <a:ext cx="4255200" cy="577438"/>
          </a:xfrm>
        </p:spPr>
        <p:txBody>
          <a:bodyPr/>
          <a:lstStyle/>
          <a:p>
            <a:r>
              <a:rPr lang="en-GB" dirty="0" err="1"/>
              <a:t>Bron</a:t>
            </a:r>
            <a:r>
              <a:rPr lang="en-GB" dirty="0"/>
              <a:t>: CBS (links), Bureau </a:t>
            </a:r>
            <a:r>
              <a:rPr lang="en-GB" dirty="0" err="1"/>
              <a:t>Louter</a:t>
            </a:r>
            <a:r>
              <a:rPr lang="en-GB" dirty="0"/>
              <a:t> (</a:t>
            </a:r>
            <a:r>
              <a:rPr lang="en-GB" dirty="0" err="1"/>
              <a:t>rechts</a:t>
            </a:r>
            <a:r>
              <a:rPr lang="en-GB" dirty="0"/>
              <a:t>)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004C053-9043-A94D-29E0-8B6DCE51FF9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71500" y="6349389"/>
            <a:ext cx="283529" cy="5774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2B7B6F94-88C4-1913-44C8-15443F5D6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Bovengemiddelde economische groei en inwonersgroei in Helmond-De Peel  </a:t>
            </a:r>
            <a:br>
              <a:rPr lang="nl-NL" dirty="0"/>
            </a:br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96B8F3B8-24D6-B051-CB76-A3DCAA98A2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061" y="1733640"/>
            <a:ext cx="4134386" cy="4544849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40F61D63-91EF-18A1-AD0A-D6C244D112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2970" y="1658317"/>
            <a:ext cx="3467442" cy="4247962"/>
          </a:xfrm>
          <a:prstGeom prst="rect">
            <a:avLst/>
          </a:prstGeom>
        </p:spPr>
      </p:pic>
      <p:sp>
        <p:nvSpPr>
          <p:cNvPr id="14" name="Titel 3">
            <a:extLst>
              <a:ext uri="{FF2B5EF4-FFF2-40B4-BE49-F238E27FC236}">
                <a16:creationId xmlns:a16="http://schemas.microsoft.com/office/drawing/2014/main" id="{D3C68483-B342-D5F3-786F-372E0136A2FC}"/>
              </a:ext>
            </a:extLst>
          </p:cNvPr>
          <p:cNvSpPr txBox="1">
            <a:spLocks/>
          </p:cNvSpPr>
          <p:nvPr/>
        </p:nvSpPr>
        <p:spPr bwMode="gray">
          <a:xfrm>
            <a:off x="662472" y="1243759"/>
            <a:ext cx="5887199" cy="12382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2" algn="l" rtl="0">
              <a:spcBef>
                <a:spcPct val="0"/>
              </a:spcBef>
            </a:pPr>
            <a:r>
              <a:rPr lang="nl-NL" sz="17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Economische groei 2023</a:t>
            </a:r>
            <a:endParaRPr lang="nl-NL" sz="17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itel 3">
            <a:extLst>
              <a:ext uri="{FF2B5EF4-FFF2-40B4-BE49-F238E27FC236}">
                <a16:creationId xmlns:a16="http://schemas.microsoft.com/office/drawing/2014/main" id="{CC309E1A-33E5-9378-3947-50E19431CC34}"/>
              </a:ext>
            </a:extLst>
          </p:cNvPr>
          <p:cNvSpPr txBox="1">
            <a:spLocks/>
          </p:cNvSpPr>
          <p:nvPr/>
        </p:nvSpPr>
        <p:spPr bwMode="gray">
          <a:xfrm>
            <a:off x="6619464" y="1243759"/>
            <a:ext cx="5978172" cy="12382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2" algn="l" rtl="0">
              <a:spcBef>
                <a:spcPct val="0"/>
              </a:spcBef>
            </a:pPr>
            <a:r>
              <a:rPr lang="nl-NL" sz="17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Ontwikkeling inwoners 18-66 jaar, 2023-2025, afwijking van nationale ontwikkeling</a:t>
            </a:r>
            <a:endParaRPr lang="nl-NL" sz="17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8" name="Rechte verbindingslijn met pijl 17">
            <a:extLst>
              <a:ext uri="{FF2B5EF4-FFF2-40B4-BE49-F238E27FC236}">
                <a16:creationId xmlns:a16="http://schemas.microsoft.com/office/drawing/2014/main" id="{B9CF04ED-C10A-3D2C-ABC0-F101C8777C47}"/>
              </a:ext>
            </a:extLst>
          </p:cNvPr>
          <p:cNvCxnSpPr/>
          <p:nvPr/>
        </p:nvCxnSpPr>
        <p:spPr>
          <a:xfrm flipH="1">
            <a:off x="3606071" y="4375994"/>
            <a:ext cx="693683" cy="26801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met pijl 18">
            <a:extLst>
              <a:ext uri="{FF2B5EF4-FFF2-40B4-BE49-F238E27FC236}">
                <a16:creationId xmlns:a16="http://schemas.microsoft.com/office/drawing/2014/main" id="{6C43B351-0958-C818-0643-9803B0B9FA8C}"/>
              </a:ext>
            </a:extLst>
          </p:cNvPr>
          <p:cNvCxnSpPr>
            <a:cxnSpLocks/>
          </p:cNvCxnSpPr>
          <p:nvPr/>
        </p:nvCxnSpPr>
        <p:spPr>
          <a:xfrm flipH="1" flipV="1">
            <a:off x="9553416" y="4888468"/>
            <a:ext cx="806847" cy="38747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9740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E787061-A36C-8D25-BE48-2FD3876A499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20A787B-68F2-8903-0D09-FDF5296EFAA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EC0F82C-4994-47DA-8D9B-99D78D224F6D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9927B8C-4D82-CB3F-234F-78C37905D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71" y="-58790"/>
            <a:ext cx="11049000" cy="1238248"/>
          </a:xfrm>
        </p:spPr>
        <p:txBody>
          <a:bodyPr/>
          <a:lstStyle/>
          <a:p>
            <a:r>
              <a:rPr lang="nl-NL" dirty="0"/>
              <a:t>Werkgelegenheid groeit licht door</a:t>
            </a: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id="{00000000-0008-0000-0700-000003000000}"/>
              </a:ext>
            </a:extLst>
          </p:cNvPr>
          <p:cNvGraphicFramePr>
            <a:graphicFrameLocks noGrp="1"/>
          </p:cNvGraphicFramePr>
          <p:nvPr/>
        </p:nvGraphicFramePr>
        <p:xfrm>
          <a:off x="6096000" y="1771223"/>
          <a:ext cx="5766919" cy="38485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itel 3">
            <a:extLst>
              <a:ext uri="{FF2B5EF4-FFF2-40B4-BE49-F238E27FC236}">
                <a16:creationId xmlns:a16="http://schemas.microsoft.com/office/drawing/2014/main" id="{0E3B5CC7-B772-7DE6-E8B1-A2B46E1CD36A}"/>
              </a:ext>
            </a:extLst>
          </p:cNvPr>
          <p:cNvSpPr txBox="1">
            <a:spLocks/>
          </p:cNvSpPr>
          <p:nvPr/>
        </p:nvSpPr>
        <p:spPr bwMode="gray">
          <a:xfrm>
            <a:off x="6096000" y="866890"/>
            <a:ext cx="7404410" cy="12382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2" algn="l" rtl="0">
              <a:spcBef>
                <a:spcPct val="0"/>
              </a:spcBef>
            </a:pPr>
            <a:r>
              <a:rPr lang="nl-NL" sz="17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Banen werknemers industrie, </a:t>
            </a:r>
          </a:p>
          <a:p>
            <a:pPr marL="0" lvl="2" algn="l" rtl="0">
              <a:spcBef>
                <a:spcPct val="0"/>
              </a:spcBef>
            </a:pPr>
            <a:r>
              <a:rPr lang="nl-NL" sz="17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procentuele ontwikkeling, 2025</a:t>
            </a:r>
            <a:endParaRPr lang="nl-NL" sz="17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4E5C81A-BAFA-85FD-5F7E-7B620C5683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499" y="1642441"/>
            <a:ext cx="4334689" cy="4835283"/>
          </a:xfrm>
          <a:prstGeom prst="rect">
            <a:avLst/>
          </a:prstGeom>
        </p:spPr>
      </p:pic>
      <p:sp>
        <p:nvSpPr>
          <p:cNvPr id="8" name="Titel 3">
            <a:extLst>
              <a:ext uri="{FF2B5EF4-FFF2-40B4-BE49-F238E27FC236}">
                <a16:creationId xmlns:a16="http://schemas.microsoft.com/office/drawing/2014/main" id="{1DF1AFF4-BAF6-39ED-84E8-7F6173B9BFF7}"/>
              </a:ext>
            </a:extLst>
          </p:cNvPr>
          <p:cNvSpPr txBox="1">
            <a:spLocks/>
          </p:cNvSpPr>
          <p:nvPr/>
        </p:nvSpPr>
        <p:spPr bwMode="gray">
          <a:xfrm>
            <a:off x="574994" y="866890"/>
            <a:ext cx="5978172" cy="12382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2" algn="l" rtl="0">
              <a:spcBef>
                <a:spcPct val="0"/>
              </a:spcBef>
            </a:pPr>
            <a:r>
              <a:rPr lang="nl-NL" sz="17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Groei banen werknemers 2023-2025, </a:t>
            </a:r>
          </a:p>
          <a:p>
            <a:pPr marL="0" lvl="2" algn="l" rtl="0">
              <a:spcBef>
                <a:spcPct val="0"/>
              </a:spcBef>
            </a:pPr>
            <a:r>
              <a:rPr lang="nl-NL" sz="17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afwijking van nationale groei</a:t>
            </a:r>
            <a:endParaRPr lang="nl-NL" sz="17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" name="Rechte verbindingslijn met pijl 1">
            <a:extLst>
              <a:ext uri="{FF2B5EF4-FFF2-40B4-BE49-F238E27FC236}">
                <a16:creationId xmlns:a16="http://schemas.microsoft.com/office/drawing/2014/main" id="{12B58CD1-2FDC-F2D2-71E6-3D853D4C66E9}"/>
              </a:ext>
            </a:extLst>
          </p:cNvPr>
          <p:cNvCxnSpPr>
            <a:cxnSpLocks/>
          </p:cNvCxnSpPr>
          <p:nvPr/>
        </p:nvCxnSpPr>
        <p:spPr>
          <a:xfrm flipH="1" flipV="1">
            <a:off x="3292379" y="5147825"/>
            <a:ext cx="695421" cy="40421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jdelijke aanduiding voor voettekst 2">
            <a:extLst>
              <a:ext uri="{FF2B5EF4-FFF2-40B4-BE49-F238E27FC236}">
                <a16:creationId xmlns:a16="http://schemas.microsoft.com/office/drawing/2014/main" id="{B68AF85A-DF8C-4701-BC4B-7A57E48B1693}"/>
              </a:ext>
            </a:extLst>
          </p:cNvPr>
          <p:cNvSpPr txBox="1">
            <a:spLocks/>
          </p:cNvSpPr>
          <p:nvPr/>
        </p:nvSpPr>
        <p:spPr bwMode="gray">
          <a:xfrm>
            <a:off x="127242" y="6280562"/>
            <a:ext cx="4255200" cy="577438"/>
          </a:xfrm>
        </p:spPr>
        <p:txBody>
          <a:bodyPr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/>
              <a:t>Bron</a:t>
            </a:r>
            <a:r>
              <a:rPr lang="en-GB" dirty="0"/>
              <a:t>: UWV</a:t>
            </a:r>
          </a:p>
        </p:txBody>
      </p:sp>
    </p:spTree>
    <p:extLst>
      <p:ext uri="{BB962C8B-B14F-4D97-AF65-F5344CB8AC3E}">
        <p14:creationId xmlns:p14="http://schemas.microsoft.com/office/powerpoint/2010/main" val="3958713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E787061-A36C-8D25-BE48-2FD3876A499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20A787B-68F2-8903-0D09-FDF5296EFAA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EC0F82C-4994-47DA-8D9B-99D78D224F6D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9927B8C-4D82-CB3F-234F-78C37905D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Arbeidsmarkt ruim 3 jaar krap </a:t>
            </a:r>
          </a:p>
        </p:txBody>
      </p:sp>
      <p:sp>
        <p:nvSpPr>
          <p:cNvPr id="9" name="Titel 3">
            <a:extLst>
              <a:ext uri="{FF2B5EF4-FFF2-40B4-BE49-F238E27FC236}">
                <a16:creationId xmlns:a16="http://schemas.microsoft.com/office/drawing/2014/main" id="{26545845-C09C-FB96-4878-235C26FD095D}"/>
              </a:ext>
            </a:extLst>
          </p:cNvPr>
          <p:cNvSpPr txBox="1">
            <a:spLocks/>
          </p:cNvSpPr>
          <p:nvPr/>
        </p:nvSpPr>
        <p:spPr bwMode="gray">
          <a:xfrm>
            <a:off x="691839" y="1183864"/>
            <a:ext cx="5978172" cy="12382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2" algn="l" rtl="0">
              <a:spcBef>
                <a:spcPct val="0"/>
              </a:spcBef>
            </a:pPr>
            <a:r>
              <a:rPr lang="nl-NL" sz="17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Aantal openstaande vacatures per inzetbare werkzoekende, Helmond-De Peel en Nederland</a:t>
            </a:r>
            <a:endParaRPr lang="nl-NL" sz="17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9148463-BE4B-468B-C8B5-48AC1606C5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3883" y="1315393"/>
            <a:ext cx="4040718" cy="4227213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7F74F8E2-FADB-12C1-378E-DB32D4B505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155" y="1986618"/>
            <a:ext cx="5791702" cy="3353091"/>
          </a:xfrm>
          <a:prstGeom prst="rect">
            <a:avLst/>
          </a:prstGeom>
        </p:spPr>
      </p:pic>
      <p:sp>
        <p:nvSpPr>
          <p:cNvPr id="8" name="Tijdelijke aanduiding voor voettekst 2">
            <a:extLst>
              <a:ext uri="{FF2B5EF4-FFF2-40B4-BE49-F238E27FC236}">
                <a16:creationId xmlns:a16="http://schemas.microsoft.com/office/drawing/2014/main" id="{F5F91CCF-FA93-4D28-BD1C-D996801BBB6B}"/>
              </a:ext>
            </a:extLst>
          </p:cNvPr>
          <p:cNvSpPr txBox="1">
            <a:spLocks/>
          </p:cNvSpPr>
          <p:nvPr/>
        </p:nvSpPr>
        <p:spPr bwMode="gray">
          <a:xfrm>
            <a:off x="127242" y="6280562"/>
            <a:ext cx="4255200" cy="577438"/>
          </a:xfrm>
        </p:spPr>
        <p:txBody>
          <a:bodyPr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/>
              <a:t>Bron</a:t>
            </a:r>
            <a:r>
              <a:rPr lang="en-GB" dirty="0"/>
              <a:t>: </a:t>
            </a:r>
            <a:r>
              <a:rPr lang="nl-NL" dirty="0">
                <a:hlinkClick r:id="rId5"/>
              </a:rPr>
              <a:t>Dashboard Spanningsindicator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330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79E6DCA-9EDB-D7C5-250B-6C6345F42A8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55029" y="6280562"/>
            <a:ext cx="5928326" cy="577438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l-NL" dirty="0">
                <a:hlinkClick r:id="rId3"/>
              </a:rPr>
              <a:t>Werkgevers focussen meer op personeelsbehoud</a:t>
            </a:r>
            <a:endParaRPr lang="en-GB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F2C3E44-16CE-C202-F955-9282CEC504D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214604" y="6280563"/>
            <a:ext cx="640425" cy="577438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endParaRPr lang="en-GB" dirty="0"/>
          </a:p>
        </p:txBody>
      </p:sp>
      <p:sp>
        <p:nvSpPr>
          <p:cNvPr id="23" name="Title 5">
            <a:extLst>
              <a:ext uri="{FF2B5EF4-FFF2-40B4-BE49-F238E27FC236}">
                <a16:creationId xmlns:a16="http://schemas.microsoft.com/office/drawing/2014/main" id="{B5BDA072-195F-285D-55E3-7F260B9B3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285752"/>
            <a:ext cx="11049000" cy="1238248"/>
          </a:xfrm>
        </p:spPr>
        <p:txBody>
          <a:bodyPr/>
          <a:lstStyle/>
          <a:p>
            <a:r>
              <a:rPr lang="en-US" dirty="0" err="1"/>
              <a:t>Behouden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het </a:t>
            </a:r>
            <a:r>
              <a:rPr lang="en-US" dirty="0" err="1"/>
              <a:t>nieuwe</a:t>
            </a:r>
            <a:r>
              <a:rPr lang="en-US" dirty="0"/>
              <a:t> </a:t>
            </a:r>
            <a:r>
              <a:rPr lang="en-US" dirty="0" err="1"/>
              <a:t>werven</a:t>
            </a:r>
            <a:endParaRPr lang="en-US" dirty="0"/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A350272E-CA7D-C592-7120-91FBEDD372FE}"/>
              </a:ext>
            </a:extLst>
          </p:cNvPr>
          <p:cNvSpPr/>
          <p:nvPr/>
        </p:nvSpPr>
        <p:spPr>
          <a:xfrm>
            <a:off x="571500" y="1152872"/>
            <a:ext cx="538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nl-N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 meest genoemde maatregelen van werkgevers om de effecten van krapte voor de organisatie te beperken</a:t>
            </a:r>
          </a:p>
        </p:txBody>
      </p:sp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1E56E2FE-F936-EEF6-879D-0B9681E1D295}"/>
              </a:ext>
            </a:extLst>
          </p:cNvPr>
          <p:cNvGraphicFramePr/>
          <p:nvPr/>
        </p:nvGraphicFramePr>
        <p:xfrm>
          <a:off x="439113" y="2076202"/>
          <a:ext cx="5382000" cy="34041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" name="Tijdelijke aanduiding voor inhoud 9" descr="Ingemaakte groenten op planken in een huis">
            <a:extLst>
              <a:ext uri="{FF2B5EF4-FFF2-40B4-BE49-F238E27FC236}">
                <a16:creationId xmlns:a16="http://schemas.microsoft.com/office/drawing/2014/main" id="{34FE821B-A5FA-E8C6-7207-218896FB3B11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9"/>
          <a:stretch>
            <a:fillRect/>
          </a:stretch>
        </p:blipFill>
        <p:spPr>
          <a:xfrm>
            <a:off x="7218282" y="1531938"/>
            <a:ext cx="3422810" cy="4564062"/>
          </a:xfrm>
        </p:spPr>
      </p:pic>
    </p:spTree>
    <p:extLst>
      <p:ext uri="{BB962C8B-B14F-4D97-AF65-F5344CB8AC3E}">
        <p14:creationId xmlns:p14="http://schemas.microsoft.com/office/powerpoint/2010/main" val="3539270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E906503B-8F8F-EE80-793E-DB8BEB52648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B81F457-376C-B082-7B61-59037685765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EC0F82C-4994-47DA-8D9B-99D78D224F6D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45E65F05-27A8-5CC1-BFB2-915C636EA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Bevolkingssamenstelling verandert door vergrijzing en immigratie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9CFA40C9-9175-3725-28CD-14D38603461E}"/>
              </a:ext>
            </a:extLst>
          </p:cNvPr>
          <p:cNvSpPr/>
          <p:nvPr/>
        </p:nvSpPr>
        <p:spPr>
          <a:xfrm>
            <a:off x="6309570" y="1524000"/>
            <a:ext cx="5302527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nl-NL" sz="17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Netto arbeidsparticipatie, Helmond-De Peel en Nederland</a:t>
            </a:r>
          </a:p>
        </p:txBody>
      </p:sp>
      <p:sp>
        <p:nvSpPr>
          <p:cNvPr id="10" name="Titel 3">
            <a:extLst>
              <a:ext uri="{FF2B5EF4-FFF2-40B4-BE49-F238E27FC236}">
                <a16:creationId xmlns:a16="http://schemas.microsoft.com/office/drawing/2014/main" id="{E1D0A6A3-6D67-987B-F5D8-DE574C17CAF2}"/>
              </a:ext>
            </a:extLst>
          </p:cNvPr>
          <p:cNvSpPr txBox="1">
            <a:spLocks/>
          </p:cNvSpPr>
          <p:nvPr/>
        </p:nvSpPr>
        <p:spPr bwMode="gray">
          <a:xfrm>
            <a:off x="687349" y="1530893"/>
            <a:ext cx="5978172" cy="12382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2" algn="l" rtl="0">
              <a:spcBef>
                <a:spcPct val="0"/>
              </a:spcBef>
            </a:pPr>
            <a:r>
              <a:rPr lang="nl-NL" sz="17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Ontwikkeling bevolkingsgroei, Helmond-De Peel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ACA3BD2-60C7-39A1-A815-ACB68DE56B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127377"/>
            <a:ext cx="5322269" cy="2908044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0B04968-E810-1B9E-DB7A-900F617333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2124" y="2121281"/>
            <a:ext cx="5054022" cy="2920237"/>
          </a:xfrm>
          <a:prstGeom prst="rect">
            <a:avLst/>
          </a:prstGeom>
        </p:spPr>
      </p:pic>
      <p:sp>
        <p:nvSpPr>
          <p:cNvPr id="9" name="Tijdelijke aanduiding voor voettekst 2">
            <a:extLst>
              <a:ext uri="{FF2B5EF4-FFF2-40B4-BE49-F238E27FC236}">
                <a16:creationId xmlns:a16="http://schemas.microsoft.com/office/drawing/2014/main" id="{28F542D9-2F25-432C-B5C8-988987EFB9D9}"/>
              </a:ext>
            </a:extLst>
          </p:cNvPr>
          <p:cNvSpPr txBox="1">
            <a:spLocks/>
          </p:cNvSpPr>
          <p:nvPr/>
        </p:nvSpPr>
        <p:spPr bwMode="gray">
          <a:xfrm>
            <a:off x="127242" y="6280562"/>
            <a:ext cx="4255200" cy="577438"/>
          </a:xfrm>
        </p:spPr>
        <p:txBody>
          <a:bodyPr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/>
              <a:t>Bron</a:t>
            </a:r>
            <a:r>
              <a:rPr lang="en-GB" dirty="0"/>
              <a:t>: CBS</a:t>
            </a:r>
          </a:p>
        </p:txBody>
      </p:sp>
    </p:spTree>
    <p:extLst>
      <p:ext uri="{BB962C8B-B14F-4D97-AF65-F5344CB8AC3E}">
        <p14:creationId xmlns:p14="http://schemas.microsoft.com/office/powerpoint/2010/main" val="337439263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huisstijlkleuren AMR Helmond-De Peel">
      <a:dk1>
        <a:srgbClr val="000000"/>
      </a:dk1>
      <a:lt1>
        <a:srgbClr val="FFFFFF"/>
      </a:lt1>
      <a:dk2>
        <a:srgbClr val="02485E"/>
      </a:dk2>
      <a:lt2>
        <a:srgbClr val="E30134"/>
      </a:lt2>
      <a:accent1>
        <a:srgbClr val="EF7C00"/>
      </a:accent1>
      <a:accent2>
        <a:srgbClr val="009FC4"/>
      </a:accent2>
      <a:accent3>
        <a:srgbClr val="70AC46"/>
      </a:accent3>
      <a:accent4>
        <a:srgbClr val="5B9BD4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UWV2019">
    <a:dk1>
      <a:srgbClr val="000000"/>
    </a:dk1>
    <a:lt1>
      <a:srgbClr val="FFFFFF"/>
    </a:lt1>
    <a:dk2>
      <a:srgbClr val="0078D2"/>
    </a:dk2>
    <a:lt2>
      <a:srgbClr val="B9E2FF"/>
    </a:lt2>
    <a:accent1>
      <a:srgbClr val="0078D2"/>
    </a:accent1>
    <a:accent2>
      <a:srgbClr val="003282"/>
    </a:accent2>
    <a:accent3>
      <a:srgbClr val="C4D600"/>
    </a:accent3>
    <a:accent4>
      <a:srgbClr val="BE0028"/>
    </a:accent4>
    <a:accent5>
      <a:srgbClr val="F08C00"/>
    </a:accent5>
    <a:accent6>
      <a:srgbClr val="687A00"/>
    </a:accent6>
    <a:hlink>
      <a:srgbClr val="0078D2"/>
    </a:hlink>
    <a:folHlink>
      <a:srgbClr val="003282"/>
    </a:folHlink>
  </a:clrScheme>
  <a:fontScheme name="UWV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1995</TotalTime>
  <Words>317</Words>
  <Application>Microsoft Office PowerPoint</Application>
  <PresentationFormat>Breedbeeld</PresentationFormat>
  <Paragraphs>69</Paragraphs>
  <Slides>14</Slides>
  <Notes>13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14</vt:i4>
      </vt:variant>
    </vt:vector>
  </HeadingPairs>
  <TitlesOfParts>
    <vt:vector size="22" baseType="lpstr">
      <vt:lpstr>Akko W01 Regular</vt:lpstr>
      <vt:lpstr>Arial</vt:lpstr>
      <vt:lpstr>Calibri</vt:lpstr>
      <vt:lpstr>Calibri Light</vt:lpstr>
      <vt:lpstr>Ink Free</vt:lpstr>
      <vt:lpstr>Segoe UI Black</vt:lpstr>
      <vt:lpstr>Kantoorthema</vt:lpstr>
      <vt:lpstr>Aangepast ontwerp</vt:lpstr>
      <vt:lpstr>PowerPoint-presentatie</vt:lpstr>
      <vt:lpstr>PowerPoint-presentatie</vt:lpstr>
      <vt:lpstr>Jessie Vossen</vt:lpstr>
      <vt:lpstr>PowerPoint-presentatie</vt:lpstr>
      <vt:lpstr>Bovengemiddelde economische groei en inwonersgroei in Helmond-De Peel   </vt:lpstr>
      <vt:lpstr>Werkgelegenheid groeit licht door</vt:lpstr>
      <vt:lpstr>Arbeidsmarkt ruim 3 jaar krap </vt:lpstr>
      <vt:lpstr>Behouden als het nieuwe werven</vt:lpstr>
      <vt:lpstr>Bevolkingssamenstelling verandert door vergrijzing en immigratie</vt:lpstr>
      <vt:lpstr>Verschillende maatregelen voor personeelstekorten</vt:lpstr>
      <vt:lpstr>Het aantrekken en binden van medewerkers vraagt om meerdere oplossingen</vt:lpstr>
      <vt:lpstr>Hoe kan de arbeidsproductiviteit omhoog?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Connie Smits</dc:creator>
  <cp:lastModifiedBy>Kokmeijer, Astrid</cp:lastModifiedBy>
  <cp:revision>43</cp:revision>
  <dcterms:created xsi:type="dcterms:W3CDTF">2023-10-23T19:12:11Z</dcterms:created>
  <dcterms:modified xsi:type="dcterms:W3CDTF">2024-12-03T17:10:51Z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09b38bc-0ed8-48ce-ab09-5250aa17f0d6_Enabled">
    <vt:lpwstr>true</vt:lpwstr>
  </property>
  <property fmtid="{D5CDD505-2E9C-101B-9397-08002B2CF9AE}" pid="3" name="MSIP_Label_809b38bc-0ed8-48ce-ab09-5250aa17f0d6_SetDate">
    <vt:lpwstr>2023-10-31T15:48:32Z</vt:lpwstr>
  </property>
  <property fmtid="{D5CDD505-2E9C-101B-9397-08002B2CF9AE}" pid="4" name="MSIP_Label_809b38bc-0ed8-48ce-ab09-5250aa17f0d6_Method">
    <vt:lpwstr>Standard</vt:lpwstr>
  </property>
  <property fmtid="{D5CDD505-2E9C-101B-9397-08002B2CF9AE}" pid="5" name="MSIP_Label_809b38bc-0ed8-48ce-ab09-5250aa17f0d6_Name">
    <vt:lpwstr>Public</vt:lpwstr>
  </property>
  <property fmtid="{D5CDD505-2E9C-101B-9397-08002B2CF9AE}" pid="6" name="MSIP_Label_809b38bc-0ed8-48ce-ab09-5250aa17f0d6_SiteId">
    <vt:lpwstr>7f263ce8-b129-4c08-b21c-36d0ebea0d03</vt:lpwstr>
  </property>
  <property fmtid="{D5CDD505-2E9C-101B-9397-08002B2CF9AE}" pid="7" name="MSIP_Label_809b38bc-0ed8-48ce-ab09-5250aa17f0d6_ActionId">
    <vt:lpwstr>7cdf390c-67a2-4b78-921b-4e28a9ec2826</vt:lpwstr>
  </property>
  <property fmtid="{D5CDD505-2E9C-101B-9397-08002B2CF9AE}" pid="8" name="MSIP_Label_809b38bc-0ed8-48ce-ab09-5250aa17f0d6_ContentBits">
    <vt:lpwstr>0</vt:lpwstr>
  </property>
</Properties>
</file>